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5"/>
  </p:notesMasterIdLst>
  <p:sldIdLst>
    <p:sldId id="256" r:id="rId2"/>
    <p:sldId id="267" r:id="rId3"/>
    <p:sldId id="269" r:id="rId4"/>
    <p:sldId id="268" r:id="rId5"/>
    <p:sldId id="259" r:id="rId6"/>
    <p:sldId id="260" r:id="rId7"/>
    <p:sldId id="263" r:id="rId8"/>
    <p:sldId id="258" r:id="rId9"/>
    <p:sldId id="261" r:id="rId10"/>
    <p:sldId id="264" r:id="rId11"/>
    <p:sldId id="262"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6E2F41-BCBA-453B-98A3-40B8CB198B18}" v="17" dt="2024-07-03T08:02:16.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dini Sarkar" userId="4c23063b-e784-4cb0-905f-6971ab0556ce" providerId="ADAL" clId="{F16E2F41-BCBA-453B-98A3-40B8CB198B18}"/>
    <pc:docChg chg="modSld">
      <pc:chgData name="Nandini Sarkar" userId="4c23063b-e784-4cb0-905f-6971ab0556ce" providerId="ADAL" clId="{F16E2F41-BCBA-453B-98A3-40B8CB198B18}" dt="2024-07-03T08:02:16.308" v="16" actId="255"/>
      <pc:docMkLst>
        <pc:docMk/>
      </pc:docMkLst>
      <pc:sldChg chg="modSp modAnim">
        <pc:chgData name="Nandini Sarkar" userId="4c23063b-e784-4cb0-905f-6971ab0556ce" providerId="ADAL" clId="{F16E2F41-BCBA-453B-98A3-40B8CB198B18}" dt="2024-07-03T08:02:16.308" v="16" actId="255"/>
        <pc:sldMkLst>
          <pc:docMk/>
          <pc:sldMk cId="1121969644" sldId="256"/>
        </pc:sldMkLst>
        <pc:spChg chg="mod">
          <ac:chgData name="Nandini Sarkar" userId="4c23063b-e784-4cb0-905f-6971ab0556ce" providerId="ADAL" clId="{F16E2F41-BCBA-453B-98A3-40B8CB198B18}" dt="2024-07-03T08:01:57.126" v="13" actId="20577"/>
          <ac:spMkLst>
            <pc:docMk/>
            <pc:sldMk cId="1121969644" sldId="256"/>
            <ac:spMk id="2" creationId="{DE5B4379-59CF-B668-9CCB-844E3B727C8F}"/>
          </ac:spMkLst>
        </pc:spChg>
        <pc:spChg chg="mod">
          <ac:chgData name="Nandini Sarkar" userId="4c23063b-e784-4cb0-905f-6971ab0556ce" providerId="ADAL" clId="{F16E2F41-BCBA-453B-98A3-40B8CB198B18}" dt="2024-07-03T08:02:16.308" v="16" actId="255"/>
          <ac:spMkLst>
            <pc:docMk/>
            <pc:sldMk cId="1121969644" sldId="256"/>
            <ac:spMk id="3" creationId="{D2DE7630-D611-51CA-ABCF-5199D9BAB69B}"/>
          </ac:spMkLst>
        </pc:spChg>
      </pc:sldChg>
    </pc:docChg>
  </pc:docChgLst>
  <pc:docChgLst>
    <pc:chgData name="Nandini Sarkar" userId="4c23063b-e784-4cb0-905f-6971ab0556ce" providerId="ADAL" clId="{A149BC01-187D-4089-BB08-E5B67F978961}"/>
    <pc:docChg chg="undo custSel addSld delSld modSld">
      <pc:chgData name="Nandini Sarkar" userId="4c23063b-e784-4cb0-905f-6971ab0556ce" providerId="ADAL" clId="{A149BC01-187D-4089-BB08-E5B67F978961}" dt="2024-07-01T07:01:17.279" v="669" actId="255"/>
      <pc:docMkLst>
        <pc:docMk/>
      </pc:docMkLst>
      <pc:sldChg chg="modSp mod modAnim">
        <pc:chgData name="Nandini Sarkar" userId="4c23063b-e784-4cb0-905f-6971ab0556ce" providerId="ADAL" clId="{A149BC01-187D-4089-BB08-E5B67F978961}" dt="2024-07-01T06:40:14.878" v="310" actId="1076"/>
        <pc:sldMkLst>
          <pc:docMk/>
          <pc:sldMk cId="1121969644" sldId="256"/>
        </pc:sldMkLst>
        <pc:spChg chg="mod">
          <ac:chgData name="Nandini Sarkar" userId="4c23063b-e784-4cb0-905f-6971ab0556ce" providerId="ADAL" clId="{A149BC01-187D-4089-BB08-E5B67F978961}" dt="2024-07-01T06:40:14.878" v="310" actId="1076"/>
          <ac:spMkLst>
            <pc:docMk/>
            <pc:sldMk cId="1121969644" sldId="256"/>
            <ac:spMk id="3" creationId="{D2DE7630-D611-51CA-ABCF-5199D9BAB69B}"/>
          </ac:spMkLst>
        </pc:spChg>
        <pc:picChg chg="mod">
          <ac:chgData name="Nandini Sarkar" userId="4c23063b-e784-4cb0-905f-6971ab0556ce" providerId="ADAL" clId="{A149BC01-187D-4089-BB08-E5B67F978961}" dt="2024-07-01T06:39:21.556" v="291" actId="1076"/>
          <ac:picMkLst>
            <pc:docMk/>
            <pc:sldMk cId="1121969644" sldId="256"/>
            <ac:picMk id="4" creationId="{7BD76221-275A-D675-46C8-865965E33744}"/>
          </ac:picMkLst>
        </pc:picChg>
      </pc:sldChg>
      <pc:sldChg chg="addSp modSp del mod setBg setClrOvrMap">
        <pc:chgData name="Nandini Sarkar" userId="4c23063b-e784-4cb0-905f-6971ab0556ce" providerId="ADAL" clId="{A149BC01-187D-4089-BB08-E5B67F978961}" dt="2024-07-01T06:33:07.536" v="3" actId="47"/>
        <pc:sldMkLst>
          <pc:docMk/>
          <pc:sldMk cId="0" sldId="257"/>
        </pc:sldMkLst>
        <pc:spChg chg="mod">
          <ac:chgData name="Nandini Sarkar" userId="4c23063b-e784-4cb0-905f-6971ab0556ce" providerId="ADAL" clId="{A149BC01-187D-4089-BB08-E5B67F978961}" dt="2024-06-30T10:59:32.623" v="2" actId="26606"/>
          <ac:spMkLst>
            <pc:docMk/>
            <pc:sldMk cId="0" sldId="257"/>
            <ac:spMk id="7" creationId="{9907792C-C1E9-588E-1180-CD12672F0984}"/>
          </ac:spMkLst>
        </pc:spChg>
        <pc:spChg chg="mod">
          <ac:chgData name="Nandini Sarkar" userId="4c23063b-e784-4cb0-905f-6971ab0556ce" providerId="ADAL" clId="{A149BC01-187D-4089-BB08-E5B67F978961}" dt="2024-06-30T10:59:32.623" v="2" actId="26606"/>
          <ac:spMkLst>
            <pc:docMk/>
            <pc:sldMk cId="0" sldId="257"/>
            <ac:spMk id="66" creationId="{0D57E7FA-E8FC-45AC-868F-CDC8144939D6}"/>
          </ac:spMkLst>
        </pc:spChg>
        <pc:spChg chg="mod">
          <ac:chgData name="Nandini Sarkar" userId="4c23063b-e784-4cb0-905f-6971ab0556ce" providerId="ADAL" clId="{A149BC01-187D-4089-BB08-E5B67F978961}" dt="2024-06-30T10:59:32.623" v="2" actId="26606"/>
          <ac:spMkLst>
            <pc:docMk/>
            <pc:sldMk cId="0" sldId="257"/>
            <ac:spMk id="68" creationId="{9C867835-A917-4A2B-8424-3AFAF7436395}"/>
          </ac:spMkLst>
        </pc:spChg>
        <pc:spChg chg="mod">
          <ac:chgData name="Nandini Sarkar" userId="4c23063b-e784-4cb0-905f-6971ab0556ce" providerId="ADAL" clId="{A149BC01-187D-4089-BB08-E5B67F978961}" dt="2024-06-30T10:59:32.623" v="2" actId="26606"/>
          <ac:spMkLst>
            <pc:docMk/>
            <pc:sldMk cId="0" sldId="257"/>
            <ac:spMk id="70" creationId="{EED8D03E-F375-4E67-B932-FF9B007BB420}"/>
          </ac:spMkLst>
        </pc:spChg>
        <pc:spChg chg="mod">
          <ac:chgData name="Nandini Sarkar" userId="4c23063b-e784-4cb0-905f-6971ab0556ce" providerId="ADAL" clId="{A149BC01-187D-4089-BB08-E5B67F978961}" dt="2024-06-30T10:59:32.623" v="2" actId="26606"/>
          <ac:spMkLst>
            <pc:docMk/>
            <pc:sldMk cId="0" sldId="257"/>
            <ac:spMk id="75" creationId="{736F0DFD-0954-464F-BF12-DD2E6F6E0380}"/>
          </ac:spMkLst>
        </pc:spChg>
        <pc:spChg chg="mod">
          <ac:chgData name="Nandini Sarkar" userId="4c23063b-e784-4cb0-905f-6971ab0556ce" providerId="ADAL" clId="{A149BC01-187D-4089-BB08-E5B67F978961}" dt="2024-06-30T10:59:32.623" v="2" actId="26606"/>
          <ac:spMkLst>
            <pc:docMk/>
            <pc:sldMk cId="0" sldId="257"/>
            <ac:spMk id="80" creationId="{736F0DFD-0954-464F-BF12-DD2E6F6E0380}"/>
          </ac:spMkLst>
        </pc:spChg>
        <pc:spChg chg="mod">
          <ac:chgData name="Nandini Sarkar" userId="4c23063b-e784-4cb0-905f-6971ab0556ce" providerId="ADAL" clId="{A149BC01-187D-4089-BB08-E5B67F978961}" dt="2024-06-30T10:59:32.623" v="2" actId="26606"/>
          <ac:spMkLst>
            <pc:docMk/>
            <pc:sldMk cId="0" sldId="257"/>
            <ac:spMk id="82" creationId="{736F0DFD-0954-464F-BF12-DD2E6F6E0380}"/>
          </ac:spMkLst>
        </pc:spChg>
        <pc:spChg chg="add">
          <ac:chgData name="Nandini Sarkar" userId="4c23063b-e784-4cb0-905f-6971ab0556ce" providerId="ADAL" clId="{A149BC01-187D-4089-BB08-E5B67F978961}" dt="2024-06-30T10:59:32.623" v="2" actId="26606"/>
          <ac:spMkLst>
            <pc:docMk/>
            <pc:sldMk cId="0" sldId="257"/>
            <ac:spMk id="84" creationId="{736F0DFD-0954-464F-BF12-DD2E6F6E0380}"/>
          </ac:spMkLst>
        </pc:spChg>
        <pc:graphicFrameChg chg="add mod">
          <ac:chgData name="Nandini Sarkar" userId="4c23063b-e784-4cb0-905f-6971ab0556ce" providerId="ADAL" clId="{A149BC01-187D-4089-BB08-E5B67F978961}" dt="2024-06-30T10:59:32.623" v="2" actId="26606"/>
          <ac:graphicFrameMkLst>
            <pc:docMk/>
            <pc:sldMk cId="0" sldId="257"/>
            <ac:graphicFrameMk id="61" creationId="{00000000-0000-0000-0000-000000000000}"/>
          </ac:graphicFrameMkLst>
        </pc:graphicFrameChg>
        <pc:picChg chg="mod">
          <ac:chgData name="Nandini Sarkar" userId="4c23063b-e784-4cb0-905f-6971ab0556ce" providerId="ADAL" clId="{A149BC01-187D-4089-BB08-E5B67F978961}" dt="2024-06-30T10:59:32.623" v="2" actId="26606"/>
          <ac:picMkLst>
            <pc:docMk/>
            <pc:sldMk cId="0" sldId="257"/>
            <ac:picMk id="2" creationId="{A92262AC-2619-F3A4-C38E-3C6AC2AD07E3}"/>
          </ac:picMkLst>
        </pc:picChg>
      </pc:sldChg>
      <pc:sldChg chg="modSp mod">
        <pc:chgData name="Nandini Sarkar" userId="4c23063b-e784-4cb0-905f-6971ab0556ce" providerId="ADAL" clId="{A149BC01-187D-4089-BB08-E5B67F978961}" dt="2024-07-01T07:01:17.279" v="669" actId="255"/>
        <pc:sldMkLst>
          <pc:docMk/>
          <pc:sldMk cId="0" sldId="258"/>
        </pc:sldMkLst>
        <pc:graphicFrameChg chg="mod modGraphic">
          <ac:chgData name="Nandini Sarkar" userId="4c23063b-e784-4cb0-905f-6971ab0556ce" providerId="ADAL" clId="{A149BC01-187D-4089-BB08-E5B67F978961}" dt="2024-07-01T07:01:17.279" v="669" actId="255"/>
          <ac:graphicFrameMkLst>
            <pc:docMk/>
            <pc:sldMk cId="0" sldId="258"/>
            <ac:graphicFrameMk id="68" creationId="{00000000-0000-0000-0000-000000000000}"/>
          </ac:graphicFrameMkLst>
        </pc:graphicFrameChg>
      </pc:sldChg>
      <pc:sldChg chg="modSp mod">
        <pc:chgData name="Nandini Sarkar" userId="4c23063b-e784-4cb0-905f-6971ab0556ce" providerId="ADAL" clId="{A149BC01-187D-4089-BB08-E5B67F978961}" dt="2024-07-01T06:54:28.256" v="633" actId="20577"/>
        <pc:sldMkLst>
          <pc:docMk/>
          <pc:sldMk cId="0" sldId="268"/>
        </pc:sldMkLst>
        <pc:spChg chg="mod">
          <ac:chgData name="Nandini Sarkar" userId="4c23063b-e784-4cb0-905f-6971ab0556ce" providerId="ADAL" clId="{A149BC01-187D-4089-BB08-E5B67F978961}" dt="2024-07-01T06:43:25.268" v="371" actId="1076"/>
          <ac:spMkLst>
            <pc:docMk/>
            <pc:sldMk cId="0" sldId="268"/>
            <ac:spMk id="146" creationId="{00000000-0000-0000-0000-000000000000}"/>
          </ac:spMkLst>
        </pc:spChg>
        <pc:graphicFrameChg chg="mod modGraphic">
          <ac:chgData name="Nandini Sarkar" userId="4c23063b-e784-4cb0-905f-6971ab0556ce" providerId="ADAL" clId="{A149BC01-187D-4089-BB08-E5B67F978961}" dt="2024-07-01T06:54:28.256" v="633" actId="20577"/>
          <ac:graphicFrameMkLst>
            <pc:docMk/>
            <pc:sldMk cId="0" sldId="268"/>
            <ac:graphicFrameMk id="147" creationId="{00000000-0000-0000-0000-000000000000}"/>
          </ac:graphicFrameMkLst>
        </pc:graphicFrameChg>
        <pc:picChg chg="mod">
          <ac:chgData name="Nandini Sarkar" userId="4c23063b-e784-4cb0-905f-6971ab0556ce" providerId="ADAL" clId="{A149BC01-187D-4089-BB08-E5B67F978961}" dt="2024-07-01T06:51:41.617" v="542" actId="14100"/>
          <ac:picMkLst>
            <pc:docMk/>
            <pc:sldMk cId="0" sldId="268"/>
            <ac:picMk id="145" creationId="{00000000-0000-0000-0000-000000000000}"/>
          </ac:picMkLst>
        </pc:picChg>
      </pc:sldChg>
      <pc:sldChg chg="addSp delSp modSp new mod setBg">
        <pc:chgData name="Nandini Sarkar" userId="4c23063b-e784-4cb0-905f-6971ab0556ce" providerId="ADAL" clId="{A149BC01-187D-4089-BB08-E5B67F978961}" dt="2024-07-01T06:53:16.004" v="593" actId="1076"/>
        <pc:sldMkLst>
          <pc:docMk/>
          <pc:sldMk cId="1774644667" sldId="269"/>
        </pc:sldMkLst>
        <pc:spChg chg="add mod">
          <ac:chgData name="Nandini Sarkar" userId="4c23063b-e784-4cb0-905f-6971ab0556ce" providerId="ADAL" clId="{A149BC01-187D-4089-BB08-E5B67F978961}" dt="2024-07-01T06:37:57.917" v="256" actId="20577"/>
          <ac:spMkLst>
            <pc:docMk/>
            <pc:sldMk cId="1774644667" sldId="269"/>
            <ac:spMk id="2" creationId="{0B63EFCB-D677-522C-1B5B-1A2E01E8F39F}"/>
          </ac:spMkLst>
        </pc:spChg>
        <pc:spChg chg="add mod ord">
          <ac:chgData name="Nandini Sarkar" userId="4c23063b-e784-4cb0-905f-6971ab0556ce" providerId="ADAL" clId="{A149BC01-187D-4089-BB08-E5B67F978961}" dt="2024-07-01T06:53:16.004" v="593" actId="1076"/>
          <ac:spMkLst>
            <pc:docMk/>
            <pc:sldMk cId="1774644667" sldId="269"/>
            <ac:spMk id="3" creationId="{BE542D7A-C689-CB09-FB12-85FB35B07218}"/>
          </ac:spMkLst>
        </pc:spChg>
        <pc:spChg chg="add del">
          <ac:chgData name="Nandini Sarkar" userId="4c23063b-e784-4cb0-905f-6971ab0556ce" providerId="ADAL" clId="{A149BC01-187D-4089-BB08-E5B67F978961}" dt="2024-07-01T06:37:09.965" v="247" actId="26606"/>
          <ac:spMkLst>
            <pc:docMk/>
            <pc:sldMk cId="1774644667" sldId="269"/>
            <ac:spMk id="9" creationId="{13B7BB51-92B8-4089-8DAB-1202A4D1C6A3}"/>
          </ac:spMkLst>
        </pc:spChg>
        <pc:spChg chg="add del">
          <ac:chgData name="Nandini Sarkar" userId="4c23063b-e784-4cb0-905f-6971ab0556ce" providerId="ADAL" clId="{A149BC01-187D-4089-BB08-E5B67F978961}" dt="2024-07-01T06:37:09.965" v="247" actId="26606"/>
          <ac:spMkLst>
            <pc:docMk/>
            <pc:sldMk cId="1774644667" sldId="269"/>
            <ac:spMk id="11" creationId="{94C5663A-0CE3-4AEE-B47E-FB68D9EBFE1A}"/>
          </ac:spMkLst>
        </pc:spChg>
        <pc:spChg chg="add">
          <ac:chgData name="Nandini Sarkar" userId="4c23063b-e784-4cb0-905f-6971ab0556ce" providerId="ADAL" clId="{A149BC01-187D-4089-BB08-E5B67F978961}" dt="2024-07-01T06:37:09.965" v="247" actId="26606"/>
          <ac:spMkLst>
            <pc:docMk/>
            <pc:sldMk cId="1774644667" sldId="269"/>
            <ac:spMk id="16" creationId="{13B7BB51-92B8-4089-8DAB-1202A4D1C6A3}"/>
          </ac:spMkLst>
        </pc:spChg>
        <pc:spChg chg="add">
          <ac:chgData name="Nandini Sarkar" userId="4c23063b-e784-4cb0-905f-6971ab0556ce" providerId="ADAL" clId="{A149BC01-187D-4089-BB08-E5B67F978961}" dt="2024-07-01T06:37:09.965" v="247" actId="26606"/>
          <ac:spMkLst>
            <pc:docMk/>
            <pc:sldMk cId="1774644667" sldId="269"/>
            <ac:spMk id="18" creationId="{79BB35BC-D5C2-4C8B-A22A-A71E6191913B}"/>
          </ac:spMkLst>
        </pc:spChg>
        <pc:picChg chg="add mod">
          <ac:chgData name="Nandini Sarkar" userId="4c23063b-e784-4cb0-905f-6971ab0556ce" providerId="ADAL" clId="{A149BC01-187D-4089-BB08-E5B67F978961}" dt="2024-07-01T06:37:09.965" v="247" actId="26606"/>
          <ac:picMkLst>
            <pc:docMk/>
            <pc:sldMk cId="1774644667" sldId="269"/>
            <ac:picMk id="5" creationId="{800E78B6-6E30-2B5C-147B-6CA97E1C55BD}"/>
          </ac:picMkLst>
        </pc:picChg>
      </pc:sldChg>
    </pc:docChg>
  </pc:docChgLst>
  <pc:docChgLst>
    <pc:chgData name="Nandini Sarkar" userId="4c23063b-e784-4cb0-905f-6971ab0556ce" providerId="ADAL" clId="{DC7E0A65-22AA-48FE-A65C-D4E3A482D2F6}"/>
    <pc:docChg chg="undo custSel addSld delSld modSld sldOrd">
      <pc:chgData name="Nandini Sarkar" userId="4c23063b-e784-4cb0-905f-6971ab0556ce" providerId="ADAL" clId="{DC7E0A65-22AA-48FE-A65C-D4E3A482D2F6}" dt="2024-06-28T17:47:28.237" v="1510" actId="255"/>
      <pc:docMkLst>
        <pc:docMk/>
      </pc:docMkLst>
      <pc:sldChg chg="modSp mod">
        <pc:chgData name="Nandini Sarkar" userId="4c23063b-e784-4cb0-905f-6971ab0556ce" providerId="ADAL" clId="{DC7E0A65-22AA-48FE-A65C-D4E3A482D2F6}" dt="2024-06-28T17:42:49.180" v="1376" actId="1076"/>
        <pc:sldMkLst>
          <pc:docMk/>
          <pc:sldMk cId="1121969644" sldId="256"/>
        </pc:sldMkLst>
        <pc:spChg chg="mod">
          <ac:chgData name="Nandini Sarkar" userId="4c23063b-e784-4cb0-905f-6971ab0556ce" providerId="ADAL" clId="{DC7E0A65-22AA-48FE-A65C-D4E3A482D2F6}" dt="2024-06-28T17:01:11.839" v="301" actId="20577"/>
          <ac:spMkLst>
            <pc:docMk/>
            <pc:sldMk cId="1121969644" sldId="256"/>
            <ac:spMk id="3" creationId="{D2DE7630-D611-51CA-ABCF-5199D9BAB69B}"/>
          </ac:spMkLst>
        </pc:spChg>
        <pc:spChg chg="mod">
          <ac:chgData name="Nandini Sarkar" userId="4c23063b-e784-4cb0-905f-6971ab0556ce" providerId="ADAL" clId="{DC7E0A65-22AA-48FE-A65C-D4E3A482D2F6}" dt="2024-06-28T17:42:49.180" v="1376" actId="1076"/>
          <ac:spMkLst>
            <pc:docMk/>
            <pc:sldMk cId="1121969644" sldId="256"/>
            <ac:spMk id="5" creationId="{8575950A-6D04-B2B4-AB47-7FADA741F5CA}"/>
          </ac:spMkLst>
        </pc:spChg>
      </pc:sldChg>
      <pc:sldChg chg="addSp delSp modSp mod setBg">
        <pc:chgData name="Nandini Sarkar" userId="4c23063b-e784-4cb0-905f-6971ab0556ce" providerId="ADAL" clId="{DC7E0A65-22AA-48FE-A65C-D4E3A482D2F6}" dt="2024-06-28T17:11:06.447" v="744" actId="114"/>
        <pc:sldMkLst>
          <pc:docMk/>
          <pc:sldMk cId="0" sldId="257"/>
        </pc:sldMkLst>
        <pc:spChg chg="add del mod">
          <ac:chgData name="Nandini Sarkar" userId="4c23063b-e784-4cb0-905f-6971ab0556ce" providerId="ADAL" clId="{DC7E0A65-22AA-48FE-A65C-D4E3A482D2F6}" dt="2024-06-28T16:43:05.515" v="114" actId="21"/>
          <ac:spMkLst>
            <pc:docMk/>
            <pc:sldMk cId="0" sldId="257"/>
            <ac:spMk id="4" creationId="{81301369-D63E-F3AA-0D4B-86DD53693087}"/>
          </ac:spMkLst>
        </pc:spChg>
        <pc:spChg chg="add del mod">
          <ac:chgData name="Nandini Sarkar" userId="4c23063b-e784-4cb0-905f-6971ab0556ce" providerId="ADAL" clId="{DC7E0A65-22AA-48FE-A65C-D4E3A482D2F6}" dt="2024-06-28T16:43:08.454" v="115" actId="478"/>
          <ac:spMkLst>
            <pc:docMk/>
            <pc:sldMk cId="0" sldId="257"/>
            <ac:spMk id="6" creationId="{0E061362-4EDD-A7F9-369B-0CFD5DA94DFA}"/>
          </ac:spMkLst>
        </pc:spChg>
        <pc:spChg chg="add mod">
          <ac:chgData name="Nandini Sarkar" userId="4c23063b-e784-4cb0-905f-6971ab0556ce" providerId="ADAL" clId="{DC7E0A65-22AA-48FE-A65C-D4E3A482D2F6}" dt="2024-06-28T16:55:32.676" v="278" actId="255"/>
          <ac:spMkLst>
            <pc:docMk/>
            <pc:sldMk cId="0" sldId="257"/>
            <ac:spMk id="7" creationId="{9907792C-C1E9-588E-1180-CD12672F0984}"/>
          </ac:spMkLst>
        </pc:spChg>
        <pc:spChg chg="del mod ord">
          <ac:chgData name="Nandini Sarkar" userId="4c23063b-e784-4cb0-905f-6971ab0556ce" providerId="ADAL" clId="{DC7E0A65-22AA-48FE-A65C-D4E3A482D2F6}" dt="2024-06-28T16:42:33.109" v="96" actId="21"/>
          <ac:spMkLst>
            <pc:docMk/>
            <pc:sldMk cId="0" sldId="257"/>
            <ac:spMk id="60" creationId="{00000000-0000-0000-0000-000000000000}"/>
          </ac:spMkLst>
        </pc:spChg>
        <pc:spChg chg="add mod">
          <ac:chgData name="Nandini Sarkar" userId="4c23063b-e784-4cb0-905f-6971ab0556ce" providerId="ADAL" clId="{DC7E0A65-22AA-48FE-A65C-D4E3A482D2F6}" dt="2024-06-28T16:45:05.747" v="150" actId="26606"/>
          <ac:spMkLst>
            <pc:docMk/>
            <pc:sldMk cId="0" sldId="257"/>
            <ac:spMk id="66" creationId="{0D57E7FA-E8FC-45AC-868F-CDC8144939D6}"/>
          </ac:spMkLst>
        </pc:spChg>
        <pc:spChg chg="add mod">
          <ac:chgData name="Nandini Sarkar" userId="4c23063b-e784-4cb0-905f-6971ab0556ce" providerId="ADAL" clId="{DC7E0A65-22AA-48FE-A65C-D4E3A482D2F6}" dt="2024-06-28T16:45:05.747" v="150" actId="26606"/>
          <ac:spMkLst>
            <pc:docMk/>
            <pc:sldMk cId="0" sldId="257"/>
            <ac:spMk id="68" creationId="{9C867835-A917-4A2B-8424-3AFAF7436395}"/>
          </ac:spMkLst>
        </pc:spChg>
        <pc:spChg chg="add mod">
          <ac:chgData name="Nandini Sarkar" userId="4c23063b-e784-4cb0-905f-6971ab0556ce" providerId="ADAL" clId="{DC7E0A65-22AA-48FE-A65C-D4E3A482D2F6}" dt="2024-06-28T16:45:05.747" v="150" actId="26606"/>
          <ac:spMkLst>
            <pc:docMk/>
            <pc:sldMk cId="0" sldId="257"/>
            <ac:spMk id="70" creationId="{EED8D03E-F375-4E67-B932-FF9B007BB420}"/>
          </ac:spMkLst>
        </pc:spChg>
        <pc:spChg chg="add mod">
          <ac:chgData name="Nandini Sarkar" userId="4c23063b-e784-4cb0-905f-6971ab0556ce" providerId="ADAL" clId="{DC7E0A65-22AA-48FE-A65C-D4E3A482D2F6}" dt="2024-06-28T16:45:05.747" v="150" actId="26606"/>
          <ac:spMkLst>
            <pc:docMk/>
            <pc:sldMk cId="0" sldId="257"/>
            <ac:spMk id="75" creationId="{736F0DFD-0954-464F-BF12-DD2E6F6E0380}"/>
          </ac:spMkLst>
        </pc:spChg>
        <pc:spChg chg="add mod">
          <ac:chgData name="Nandini Sarkar" userId="4c23063b-e784-4cb0-905f-6971ab0556ce" providerId="ADAL" clId="{DC7E0A65-22AA-48FE-A65C-D4E3A482D2F6}" dt="2024-06-28T16:45:05.747" v="150" actId="26606"/>
          <ac:spMkLst>
            <pc:docMk/>
            <pc:sldMk cId="0" sldId="257"/>
            <ac:spMk id="80" creationId="{736F0DFD-0954-464F-BF12-DD2E6F6E0380}"/>
          </ac:spMkLst>
        </pc:spChg>
        <pc:spChg chg="add">
          <ac:chgData name="Nandini Sarkar" userId="4c23063b-e784-4cb0-905f-6971ab0556ce" providerId="ADAL" clId="{DC7E0A65-22AA-48FE-A65C-D4E3A482D2F6}" dt="2024-06-28T16:45:05.747" v="150" actId="26606"/>
          <ac:spMkLst>
            <pc:docMk/>
            <pc:sldMk cId="0" sldId="257"/>
            <ac:spMk id="82" creationId="{736F0DFD-0954-464F-BF12-DD2E6F6E0380}"/>
          </ac:spMkLst>
        </pc:spChg>
        <pc:spChg chg="add del">
          <ac:chgData name="Nandini Sarkar" userId="4c23063b-e784-4cb0-905f-6971ab0556ce" providerId="ADAL" clId="{DC7E0A65-22AA-48FE-A65C-D4E3A482D2F6}" dt="2024-06-28T16:45:01.385" v="147" actId="26606"/>
          <ac:spMkLst>
            <pc:docMk/>
            <pc:sldMk cId="0" sldId="257"/>
            <ac:spMk id="85" creationId="{C7F55EAC-550A-4BDD-9099-3F20B8FA0EBC}"/>
          </ac:spMkLst>
        </pc:spChg>
        <pc:spChg chg="add del">
          <ac:chgData name="Nandini Sarkar" userId="4c23063b-e784-4cb0-905f-6971ab0556ce" providerId="ADAL" clId="{DC7E0A65-22AA-48FE-A65C-D4E3A482D2F6}" dt="2024-06-28T16:45:01.385" v="147" actId="26606"/>
          <ac:spMkLst>
            <pc:docMk/>
            <pc:sldMk cId="0" sldId="257"/>
            <ac:spMk id="87" creationId="{DC4F5A5F-493F-49AE-89B6-D5AF5EBC8B0E}"/>
          </ac:spMkLst>
        </pc:spChg>
        <pc:graphicFrameChg chg="add mod modGraphic">
          <ac:chgData name="Nandini Sarkar" userId="4c23063b-e784-4cb0-905f-6971ab0556ce" providerId="ADAL" clId="{DC7E0A65-22AA-48FE-A65C-D4E3A482D2F6}" dt="2024-06-28T17:11:06.447" v="744" actId="114"/>
          <ac:graphicFrameMkLst>
            <pc:docMk/>
            <pc:sldMk cId="0" sldId="257"/>
            <ac:graphicFrameMk id="61" creationId="{00000000-0000-0000-0000-000000000000}"/>
          </ac:graphicFrameMkLst>
        </pc:graphicFrameChg>
        <pc:picChg chg="add mod ord">
          <ac:chgData name="Nandini Sarkar" userId="4c23063b-e784-4cb0-905f-6971ab0556ce" providerId="ADAL" clId="{DC7E0A65-22AA-48FE-A65C-D4E3A482D2F6}" dt="2024-06-28T16:45:05.747" v="150" actId="26606"/>
          <ac:picMkLst>
            <pc:docMk/>
            <pc:sldMk cId="0" sldId="257"/>
            <ac:picMk id="2" creationId="{A92262AC-2619-F3A4-C38E-3C6AC2AD07E3}"/>
          </ac:picMkLst>
        </pc:picChg>
        <pc:picChg chg="del mod">
          <ac:chgData name="Nandini Sarkar" userId="4c23063b-e784-4cb0-905f-6971ab0556ce" providerId="ADAL" clId="{DC7E0A65-22AA-48FE-A65C-D4E3A482D2F6}" dt="2024-06-28T16:36:29.634" v="79" actId="21"/>
          <ac:picMkLst>
            <pc:docMk/>
            <pc:sldMk cId="0" sldId="257"/>
            <ac:picMk id="62" creationId="{00000000-0000-0000-0000-000000000000}"/>
          </ac:picMkLst>
        </pc:picChg>
      </pc:sldChg>
      <pc:sldChg chg="addSp delSp modSp add del mod ord setBg setClrOvrMap">
        <pc:chgData name="Nandini Sarkar" userId="4c23063b-e784-4cb0-905f-6971ab0556ce" providerId="ADAL" clId="{DC7E0A65-22AA-48FE-A65C-D4E3A482D2F6}" dt="2024-06-28T17:31:16.731" v="932" actId="20577"/>
        <pc:sldMkLst>
          <pc:docMk/>
          <pc:sldMk cId="0" sldId="258"/>
        </pc:sldMkLst>
        <pc:spChg chg="add del mod">
          <ac:chgData name="Nandini Sarkar" userId="4c23063b-e784-4cb0-905f-6971ab0556ce" providerId="ADAL" clId="{DC7E0A65-22AA-48FE-A65C-D4E3A482D2F6}" dt="2024-06-28T17:12:38.677" v="756" actId="478"/>
          <ac:spMkLst>
            <pc:docMk/>
            <pc:sldMk cId="0" sldId="258"/>
            <ac:spMk id="3" creationId="{7B32E48C-57AE-5AB6-131D-D60487422D0C}"/>
          </ac:spMkLst>
        </pc:spChg>
        <pc:spChg chg="add mod">
          <ac:chgData name="Nandini Sarkar" userId="4c23063b-e784-4cb0-905f-6971ab0556ce" providerId="ADAL" clId="{DC7E0A65-22AA-48FE-A65C-D4E3A482D2F6}" dt="2024-06-28T17:31:16.731" v="932" actId="20577"/>
          <ac:spMkLst>
            <pc:docMk/>
            <pc:sldMk cId="0" sldId="258"/>
            <ac:spMk id="4" creationId="{E79ECD7C-399A-0EC8-F7FA-83BCC9A137A5}"/>
          </ac:spMkLst>
        </pc:spChg>
        <pc:spChg chg="del mod">
          <ac:chgData name="Nandini Sarkar" userId="4c23063b-e784-4cb0-905f-6971ab0556ce" providerId="ADAL" clId="{DC7E0A65-22AA-48FE-A65C-D4E3A482D2F6}" dt="2024-06-28T17:12:20.387" v="755" actId="21"/>
          <ac:spMkLst>
            <pc:docMk/>
            <pc:sldMk cId="0" sldId="258"/>
            <ac:spMk id="67" creationId="{00000000-0000-0000-0000-000000000000}"/>
          </ac:spMkLst>
        </pc:spChg>
        <pc:graphicFrameChg chg="add mod modGraphic">
          <ac:chgData name="Nandini Sarkar" userId="4c23063b-e784-4cb0-905f-6971ab0556ce" providerId="ADAL" clId="{DC7E0A65-22AA-48FE-A65C-D4E3A482D2F6}" dt="2024-06-28T17:14:34.294" v="777" actId="1076"/>
          <ac:graphicFrameMkLst>
            <pc:docMk/>
            <pc:sldMk cId="0" sldId="258"/>
            <ac:graphicFrameMk id="68" creationId="{00000000-0000-0000-0000-000000000000}"/>
          </ac:graphicFrameMkLst>
        </pc:graphicFrameChg>
        <pc:picChg chg="mod">
          <ac:chgData name="Nandini Sarkar" userId="4c23063b-e784-4cb0-905f-6971ab0556ce" providerId="ADAL" clId="{DC7E0A65-22AA-48FE-A65C-D4E3A482D2F6}" dt="2024-06-28T17:14:38.109" v="778" actId="1076"/>
          <ac:picMkLst>
            <pc:docMk/>
            <pc:sldMk cId="0" sldId="258"/>
            <ac:picMk id="69" creationId="{00000000-0000-0000-0000-000000000000}"/>
          </ac:picMkLst>
        </pc:picChg>
      </pc:sldChg>
      <pc:sldChg chg="add del setBg">
        <pc:chgData name="Nandini Sarkar" userId="4c23063b-e784-4cb0-905f-6971ab0556ce" providerId="ADAL" clId="{DC7E0A65-22AA-48FE-A65C-D4E3A482D2F6}" dt="2024-06-28T17:25:19.494" v="887"/>
        <pc:sldMkLst>
          <pc:docMk/>
          <pc:sldMk cId="150730196" sldId="258"/>
        </pc:sldMkLst>
      </pc:sldChg>
      <pc:sldChg chg="add del setBg">
        <pc:chgData name="Nandini Sarkar" userId="4c23063b-e784-4cb0-905f-6971ab0556ce" providerId="ADAL" clId="{DC7E0A65-22AA-48FE-A65C-D4E3A482D2F6}" dt="2024-06-28T17:25:29.878" v="889"/>
        <pc:sldMkLst>
          <pc:docMk/>
          <pc:sldMk cId="551771504" sldId="258"/>
        </pc:sldMkLst>
      </pc:sldChg>
      <pc:sldChg chg="addSp delSp modSp mod ord setBg setClrOvrMap">
        <pc:chgData name="Nandini Sarkar" userId="4c23063b-e784-4cb0-905f-6971ab0556ce" providerId="ADAL" clId="{DC7E0A65-22AA-48FE-A65C-D4E3A482D2F6}" dt="2024-06-28T17:20:59.642" v="850" actId="2711"/>
        <pc:sldMkLst>
          <pc:docMk/>
          <pc:sldMk cId="0" sldId="259"/>
        </pc:sldMkLst>
        <pc:spChg chg="add del mod">
          <ac:chgData name="Nandini Sarkar" userId="4c23063b-e784-4cb0-905f-6971ab0556ce" providerId="ADAL" clId="{DC7E0A65-22AA-48FE-A65C-D4E3A482D2F6}" dt="2024-06-28T16:54:26.884" v="268" actId="26606"/>
          <ac:spMkLst>
            <pc:docMk/>
            <pc:sldMk cId="0" sldId="259"/>
            <ac:spMk id="3" creationId="{0192C5B1-BE25-801E-6425-46D7C19BF376}"/>
          </ac:spMkLst>
        </pc:spChg>
        <pc:spChg chg="add del mod">
          <ac:chgData name="Nandini Sarkar" userId="4c23063b-e784-4cb0-905f-6971ab0556ce" providerId="ADAL" clId="{DC7E0A65-22AA-48FE-A65C-D4E3A482D2F6}" dt="2024-06-28T17:14:48.824" v="779" actId="21"/>
          <ac:spMkLst>
            <pc:docMk/>
            <pc:sldMk cId="0" sldId="259"/>
            <ac:spMk id="4" creationId="{54E5D034-D4E2-E2FA-0221-6FCCF8E41714}"/>
          </ac:spMkLst>
        </pc:spChg>
        <pc:spChg chg="add del mod">
          <ac:chgData name="Nandini Sarkar" userId="4c23063b-e784-4cb0-905f-6971ab0556ce" providerId="ADAL" clId="{DC7E0A65-22AA-48FE-A65C-D4E3A482D2F6}" dt="2024-06-28T17:14:52.232" v="780" actId="26606"/>
          <ac:spMkLst>
            <pc:docMk/>
            <pc:sldMk cId="0" sldId="259"/>
            <ac:spMk id="6" creationId="{1E593E59-DEA7-C8C2-ABFD-C77ACCCDA559}"/>
          </ac:spMkLst>
        </pc:spChg>
        <pc:spChg chg="add mod">
          <ac:chgData name="Nandini Sarkar" userId="4c23063b-e784-4cb0-905f-6971ab0556ce" providerId="ADAL" clId="{DC7E0A65-22AA-48FE-A65C-D4E3A482D2F6}" dt="2024-06-28T17:20:59.642" v="850" actId="2711"/>
          <ac:spMkLst>
            <pc:docMk/>
            <pc:sldMk cId="0" sldId="259"/>
            <ac:spMk id="7" creationId="{2B8E5E67-B444-D882-11AF-73E93E9CD323}"/>
          </ac:spMkLst>
        </pc:spChg>
        <pc:spChg chg="del mod">
          <ac:chgData name="Nandini Sarkar" userId="4c23063b-e784-4cb0-905f-6971ab0556ce" providerId="ADAL" clId="{DC7E0A65-22AA-48FE-A65C-D4E3A482D2F6}" dt="2024-06-28T16:54:14.938" v="267" actId="21"/>
          <ac:spMkLst>
            <pc:docMk/>
            <pc:sldMk cId="0" sldId="259"/>
            <ac:spMk id="75" creationId="{00000000-0000-0000-0000-000000000000}"/>
          </ac:spMkLst>
        </pc:spChg>
        <pc:graphicFrameChg chg="add mod modGraphic">
          <ac:chgData name="Nandini Sarkar" userId="4c23063b-e784-4cb0-905f-6971ab0556ce" providerId="ADAL" clId="{DC7E0A65-22AA-48FE-A65C-D4E3A482D2F6}" dt="2024-06-28T17:15:07.751" v="784" actId="207"/>
          <ac:graphicFrameMkLst>
            <pc:docMk/>
            <pc:sldMk cId="0" sldId="259"/>
            <ac:graphicFrameMk id="74" creationId="{00000000-0000-0000-0000-000000000000}"/>
          </ac:graphicFrameMkLst>
        </pc:graphicFrameChg>
        <pc:picChg chg="mod">
          <ac:chgData name="Nandini Sarkar" userId="4c23063b-e784-4cb0-905f-6971ab0556ce" providerId="ADAL" clId="{DC7E0A65-22AA-48FE-A65C-D4E3A482D2F6}" dt="2024-06-28T17:14:52.232" v="780" actId="26606"/>
          <ac:picMkLst>
            <pc:docMk/>
            <pc:sldMk cId="0" sldId="259"/>
            <ac:picMk id="76" creationId="{00000000-0000-0000-0000-000000000000}"/>
          </ac:picMkLst>
        </pc:picChg>
      </pc:sldChg>
      <pc:sldChg chg="addSp delSp modSp del mod ord setBg setClrOvrMap">
        <pc:chgData name="Nandini Sarkar" userId="4c23063b-e784-4cb0-905f-6971ab0556ce" providerId="ADAL" clId="{DC7E0A65-22AA-48FE-A65C-D4E3A482D2F6}" dt="2024-06-28T17:30:09.547" v="926" actId="2696"/>
        <pc:sldMkLst>
          <pc:docMk/>
          <pc:sldMk cId="1414930249" sldId="260"/>
        </pc:sldMkLst>
        <pc:spChg chg="add del mod">
          <ac:chgData name="Nandini Sarkar" userId="4c23063b-e784-4cb0-905f-6971ab0556ce" providerId="ADAL" clId="{DC7E0A65-22AA-48FE-A65C-D4E3A482D2F6}" dt="2024-06-28T17:15:43.099" v="787" actId="26606"/>
          <ac:spMkLst>
            <pc:docMk/>
            <pc:sldMk cId="1414930249" sldId="260"/>
            <ac:spMk id="3" creationId="{5EF92501-C0FF-737B-CADF-5FBAB8E86012}"/>
          </ac:spMkLst>
        </pc:spChg>
        <pc:spChg chg="add mod">
          <ac:chgData name="Nandini Sarkar" userId="4c23063b-e784-4cb0-905f-6971ab0556ce" providerId="ADAL" clId="{DC7E0A65-22AA-48FE-A65C-D4E3A482D2F6}" dt="2024-06-28T17:18:24.325" v="812" actId="20577"/>
          <ac:spMkLst>
            <pc:docMk/>
            <pc:sldMk cId="1414930249" sldId="260"/>
            <ac:spMk id="4" creationId="{C7BEC369-7452-AEF7-ADA7-B3C1D298F26C}"/>
          </ac:spMkLst>
        </pc:spChg>
        <pc:spChg chg="del mod">
          <ac:chgData name="Nandini Sarkar" userId="4c23063b-e784-4cb0-905f-6971ab0556ce" providerId="ADAL" clId="{DC7E0A65-22AA-48FE-A65C-D4E3A482D2F6}" dt="2024-06-28T17:15:39.078" v="786" actId="21"/>
          <ac:spMkLst>
            <pc:docMk/>
            <pc:sldMk cId="1414930249" sldId="260"/>
            <ac:spMk id="81" creationId="{00000000-0000-0000-0000-000000000000}"/>
          </ac:spMkLst>
        </pc:spChg>
        <pc:graphicFrameChg chg="add mod modGraphic">
          <ac:chgData name="Nandini Sarkar" userId="4c23063b-e784-4cb0-905f-6971ab0556ce" providerId="ADAL" clId="{DC7E0A65-22AA-48FE-A65C-D4E3A482D2F6}" dt="2024-06-28T17:18:48.260" v="822" actId="20577"/>
          <ac:graphicFrameMkLst>
            <pc:docMk/>
            <pc:sldMk cId="1414930249" sldId="260"/>
            <ac:graphicFrameMk id="82" creationId="{00000000-0000-0000-0000-000000000000}"/>
          </ac:graphicFrameMkLst>
        </pc:graphicFrameChg>
        <pc:picChg chg="mod">
          <ac:chgData name="Nandini Sarkar" userId="4c23063b-e784-4cb0-905f-6971ab0556ce" providerId="ADAL" clId="{DC7E0A65-22AA-48FE-A65C-D4E3A482D2F6}" dt="2024-06-28T17:15:43.099" v="787" actId="26606"/>
          <ac:picMkLst>
            <pc:docMk/>
            <pc:sldMk cId="1414930249" sldId="260"/>
            <ac:picMk id="83" creationId="{00000000-0000-0000-0000-000000000000}"/>
          </ac:picMkLst>
        </pc:picChg>
      </pc:sldChg>
      <pc:sldChg chg="add del setBg">
        <pc:chgData name="Nandini Sarkar" userId="4c23063b-e784-4cb0-905f-6971ab0556ce" providerId="ADAL" clId="{DC7E0A65-22AA-48FE-A65C-D4E3A482D2F6}" dt="2024-06-28T17:30:57.913" v="928"/>
        <pc:sldMkLst>
          <pc:docMk/>
          <pc:sldMk cId="3867313639" sldId="260"/>
        </pc:sldMkLst>
      </pc:sldChg>
      <pc:sldChg chg="addSp delSp modSp mod ord setBg">
        <pc:chgData name="Nandini Sarkar" userId="4c23063b-e784-4cb0-905f-6971ab0556ce" providerId="ADAL" clId="{DC7E0A65-22AA-48FE-A65C-D4E3A482D2F6}" dt="2024-06-28T17:31:25.688" v="933" actId="20577"/>
        <pc:sldMkLst>
          <pc:docMk/>
          <pc:sldMk cId="0" sldId="261"/>
        </pc:sldMkLst>
        <pc:spChg chg="add del mod">
          <ac:chgData name="Nandini Sarkar" userId="4c23063b-e784-4cb0-905f-6971ab0556ce" providerId="ADAL" clId="{DC7E0A65-22AA-48FE-A65C-D4E3A482D2F6}" dt="2024-06-28T17:19:19.011" v="829" actId="26606"/>
          <ac:spMkLst>
            <pc:docMk/>
            <pc:sldMk cId="0" sldId="261"/>
            <ac:spMk id="3" creationId="{D4D9F90B-9736-49C2-AEAF-BCC24D3EB12B}"/>
          </ac:spMkLst>
        </pc:spChg>
        <pc:spChg chg="add mod">
          <ac:chgData name="Nandini Sarkar" userId="4c23063b-e784-4cb0-905f-6971ab0556ce" providerId="ADAL" clId="{DC7E0A65-22AA-48FE-A65C-D4E3A482D2F6}" dt="2024-06-28T17:31:25.688" v="933" actId="20577"/>
          <ac:spMkLst>
            <pc:docMk/>
            <pc:sldMk cId="0" sldId="261"/>
            <ac:spMk id="4" creationId="{F502849A-46EB-D0CB-8972-9B3FAEC1A525}"/>
          </ac:spMkLst>
        </pc:spChg>
        <pc:spChg chg="del mod">
          <ac:chgData name="Nandini Sarkar" userId="4c23063b-e784-4cb0-905f-6971ab0556ce" providerId="ADAL" clId="{DC7E0A65-22AA-48FE-A65C-D4E3A482D2F6}" dt="2024-06-28T17:19:12.763" v="828" actId="21"/>
          <ac:spMkLst>
            <pc:docMk/>
            <pc:sldMk cId="0" sldId="261"/>
            <ac:spMk id="88" creationId="{00000000-0000-0000-0000-000000000000}"/>
          </ac:spMkLst>
        </pc:spChg>
        <pc:spChg chg="add">
          <ac:chgData name="Nandini Sarkar" userId="4c23063b-e784-4cb0-905f-6971ab0556ce" providerId="ADAL" clId="{DC7E0A65-22AA-48FE-A65C-D4E3A482D2F6}" dt="2024-06-28T17:19:19.011" v="829" actId="26606"/>
          <ac:spMkLst>
            <pc:docMk/>
            <pc:sldMk cId="0" sldId="261"/>
            <ac:spMk id="95" creationId="{736F0DFD-0954-464F-BF12-DD2E6F6E0380}"/>
          </ac:spMkLst>
        </pc:spChg>
        <pc:graphicFrameChg chg="add mod modGraphic">
          <ac:chgData name="Nandini Sarkar" userId="4c23063b-e784-4cb0-905f-6971ab0556ce" providerId="ADAL" clId="{DC7E0A65-22AA-48FE-A65C-D4E3A482D2F6}" dt="2024-06-28T17:22:19.570" v="862" actId="14100"/>
          <ac:graphicFrameMkLst>
            <pc:docMk/>
            <pc:sldMk cId="0" sldId="261"/>
            <ac:graphicFrameMk id="89" creationId="{00000000-0000-0000-0000-000000000000}"/>
          </ac:graphicFrameMkLst>
        </pc:graphicFrameChg>
        <pc:picChg chg="mod">
          <ac:chgData name="Nandini Sarkar" userId="4c23063b-e784-4cb0-905f-6971ab0556ce" providerId="ADAL" clId="{DC7E0A65-22AA-48FE-A65C-D4E3A482D2F6}" dt="2024-06-28T17:19:19.011" v="829" actId="26606"/>
          <ac:picMkLst>
            <pc:docMk/>
            <pc:sldMk cId="0" sldId="261"/>
            <ac:picMk id="90" creationId="{00000000-0000-0000-0000-000000000000}"/>
          </ac:picMkLst>
        </pc:picChg>
      </pc:sldChg>
      <pc:sldChg chg="addSp delSp modSp mod ord setBg setClrOvrMap">
        <pc:chgData name="Nandini Sarkar" userId="4c23063b-e784-4cb0-905f-6971ab0556ce" providerId="ADAL" clId="{DC7E0A65-22AA-48FE-A65C-D4E3A482D2F6}" dt="2024-06-28T17:43:09.275" v="1379" actId="20577"/>
        <pc:sldMkLst>
          <pc:docMk/>
          <pc:sldMk cId="0" sldId="262"/>
        </pc:sldMkLst>
        <pc:spChg chg="add del mod">
          <ac:chgData name="Nandini Sarkar" userId="4c23063b-e784-4cb0-905f-6971ab0556ce" providerId="ADAL" clId="{DC7E0A65-22AA-48FE-A65C-D4E3A482D2F6}" dt="2024-06-28T16:55:57.181" v="281" actId="26606"/>
          <ac:spMkLst>
            <pc:docMk/>
            <pc:sldMk cId="0" sldId="262"/>
            <ac:spMk id="3" creationId="{F6465070-239A-6D1D-D503-62D8C18F0C9C}"/>
          </ac:spMkLst>
        </pc:spChg>
        <pc:spChg chg="add del mod">
          <ac:chgData name="Nandini Sarkar" userId="4c23063b-e784-4cb0-905f-6971ab0556ce" providerId="ADAL" clId="{DC7E0A65-22AA-48FE-A65C-D4E3A482D2F6}" dt="2024-06-28T17:17:09.233" v="801" actId="21"/>
          <ac:spMkLst>
            <pc:docMk/>
            <pc:sldMk cId="0" sldId="262"/>
            <ac:spMk id="4" creationId="{2F634FE7-7EBE-2502-0CA1-441A7243385D}"/>
          </ac:spMkLst>
        </pc:spChg>
        <pc:spChg chg="add del mod">
          <ac:chgData name="Nandini Sarkar" userId="4c23063b-e784-4cb0-905f-6971ab0556ce" providerId="ADAL" clId="{DC7E0A65-22AA-48FE-A65C-D4E3A482D2F6}" dt="2024-06-28T17:17:17.356" v="802" actId="26606"/>
          <ac:spMkLst>
            <pc:docMk/>
            <pc:sldMk cId="0" sldId="262"/>
            <ac:spMk id="6" creationId="{731944F7-4F24-F646-9AFD-BE1C4F21F6C7}"/>
          </ac:spMkLst>
        </pc:spChg>
        <pc:spChg chg="add mod">
          <ac:chgData name="Nandini Sarkar" userId="4c23063b-e784-4cb0-905f-6971ab0556ce" providerId="ADAL" clId="{DC7E0A65-22AA-48FE-A65C-D4E3A482D2F6}" dt="2024-06-28T17:43:09.275" v="1379" actId="20577"/>
          <ac:spMkLst>
            <pc:docMk/>
            <pc:sldMk cId="0" sldId="262"/>
            <ac:spMk id="7" creationId="{D111D1E1-ABEA-6D1D-5552-BC467BECB0A5}"/>
          </ac:spMkLst>
        </pc:spChg>
        <pc:spChg chg="del mod">
          <ac:chgData name="Nandini Sarkar" userId="4c23063b-e784-4cb0-905f-6971ab0556ce" providerId="ADAL" clId="{DC7E0A65-22AA-48FE-A65C-D4E3A482D2F6}" dt="2024-06-28T16:55:50.554" v="280" actId="21"/>
          <ac:spMkLst>
            <pc:docMk/>
            <pc:sldMk cId="0" sldId="262"/>
            <ac:spMk id="95" creationId="{00000000-0000-0000-0000-000000000000}"/>
          </ac:spMkLst>
        </pc:spChg>
        <pc:spChg chg="add mod">
          <ac:chgData name="Nandini Sarkar" userId="4c23063b-e784-4cb0-905f-6971ab0556ce" providerId="ADAL" clId="{DC7E0A65-22AA-48FE-A65C-D4E3A482D2F6}" dt="2024-06-28T17:17:17.356" v="802" actId="26606"/>
          <ac:spMkLst>
            <pc:docMk/>
            <pc:sldMk cId="0" sldId="262"/>
            <ac:spMk id="102" creationId="{736F0DFD-0954-464F-BF12-DD2E6F6E0380}"/>
          </ac:spMkLst>
        </pc:spChg>
        <pc:graphicFrameChg chg="add mod modGraphic">
          <ac:chgData name="Nandini Sarkar" userId="4c23063b-e784-4cb0-905f-6971ab0556ce" providerId="ADAL" clId="{DC7E0A65-22AA-48FE-A65C-D4E3A482D2F6}" dt="2024-06-28T17:17:40.316" v="808" actId="207"/>
          <ac:graphicFrameMkLst>
            <pc:docMk/>
            <pc:sldMk cId="0" sldId="262"/>
            <ac:graphicFrameMk id="96" creationId="{00000000-0000-0000-0000-000000000000}"/>
          </ac:graphicFrameMkLst>
        </pc:graphicFrameChg>
        <pc:picChg chg="mod">
          <ac:chgData name="Nandini Sarkar" userId="4c23063b-e784-4cb0-905f-6971ab0556ce" providerId="ADAL" clId="{DC7E0A65-22AA-48FE-A65C-D4E3A482D2F6}" dt="2024-06-28T17:17:22.035" v="803" actId="1076"/>
          <ac:picMkLst>
            <pc:docMk/>
            <pc:sldMk cId="0" sldId="262"/>
            <ac:picMk id="97" creationId="{00000000-0000-0000-0000-000000000000}"/>
          </ac:picMkLst>
        </pc:picChg>
      </pc:sldChg>
      <pc:sldChg chg="addSp delSp modSp mod ord setBg">
        <pc:chgData name="Nandini Sarkar" userId="4c23063b-e784-4cb0-905f-6971ab0556ce" providerId="ADAL" clId="{DC7E0A65-22AA-48FE-A65C-D4E3A482D2F6}" dt="2024-06-28T17:31:12.209" v="931" actId="20577"/>
        <pc:sldMkLst>
          <pc:docMk/>
          <pc:sldMk cId="0" sldId="263"/>
        </pc:sldMkLst>
        <pc:spChg chg="add del mod">
          <ac:chgData name="Nandini Sarkar" userId="4c23063b-e784-4cb0-905f-6971ab0556ce" providerId="ADAL" clId="{DC7E0A65-22AA-48FE-A65C-D4E3A482D2F6}" dt="2024-06-28T17:24:07.893" v="876" actId="26606"/>
          <ac:spMkLst>
            <pc:docMk/>
            <pc:sldMk cId="0" sldId="263"/>
            <ac:spMk id="3" creationId="{8E329EC6-CD44-01ED-29DE-1BEF51372B84}"/>
          </ac:spMkLst>
        </pc:spChg>
        <pc:spChg chg="add mod">
          <ac:chgData name="Nandini Sarkar" userId="4c23063b-e784-4cb0-905f-6971ab0556ce" providerId="ADAL" clId="{DC7E0A65-22AA-48FE-A65C-D4E3A482D2F6}" dt="2024-06-28T17:31:12.209" v="931" actId="20577"/>
          <ac:spMkLst>
            <pc:docMk/>
            <pc:sldMk cId="0" sldId="263"/>
            <ac:spMk id="4" creationId="{625BD0C4-7570-BE74-4FB7-1E7395AC21CA}"/>
          </ac:spMkLst>
        </pc:spChg>
        <pc:spChg chg="del mod">
          <ac:chgData name="Nandini Sarkar" userId="4c23063b-e784-4cb0-905f-6971ab0556ce" providerId="ADAL" clId="{DC7E0A65-22AA-48FE-A65C-D4E3A482D2F6}" dt="2024-06-28T17:23:56.796" v="875" actId="21"/>
          <ac:spMkLst>
            <pc:docMk/>
            <pc:sldMk cId="0" sldId="263"/>
            <ac:spMk id="102" creationId="{00000000-0000-0000-0000-000000000000}"/>
          </ac:spMkLst>
        </pc:spChg>
        <pc:graphicFrameChg chg="add mod modGraphic">
          <ac:chgData name="Nandini Sarkar" userId="4c23063b-e784-4cb0-905f-6971ab0556ce" providerId="ADAL" clId="{DC7E0A65-22AA-48FE-A65C-D4E3A482D2F6}" dt="2024-06-28T17:24:07.893" v="876" actId="26606"/>
          <ac:graphicFrameMkLst>
            <pc:docMk/>
            <pc:sldMk cId="0" sldId="263"/>
            <ac:graphicFrameMk id="103" creationId="{00000000-0000-0000-0000-000000000000}"/>
          </ac:graphicFrameMkLst>
        </pc:graphicFrameChg>
        <pc:picChg chg="mod">
          <ac:chgData name="Nandini Sarkar" userId="4c23063b-e784-4cb0-905f-6971ab0556ce" providerId="ADAL" clId="{DC7E0A65-22AA-48FE-A65C-D4E3A482D2F6}" dt="2024-06-28T17:24:07.893" v="876" actId="26606"/>
          <ac:picMkLst>
            <pc:docMk/>
            <pc:sldMk cId="0" sldId="263"/>
            <ac:picMk id="104" creationId="{00000000-0000-0000-0000-000000000000}"/>
          </ac:picMkLst>
        </pc:picChg>
      </pc:sldChg>
      <pc:sldChg chg="addSp delSp modSp mod ord setBg setClrOvrMap">
        <pc:chgData name="Nandini Sarkar" userId="4c23063b-e784-4cb0-905f-6971ab0556ce" providerId="ADAL" clId="{DC7E0A65-22AA-48FE-A65C-D4E3A482D2F6}" dt="2024-06-28T17:31:31.529" v="934" actId="20577"/>
        <pc:sldMkLst>
          <pc:docMk/>
          <pc:sldMk cId="0" sldId="264"/>
        </pc:sldMkLst>
        <pc:spChg chg="add del mod">
          <ac:chgData name="Nandini Sarkar" userId="4c23063b-e784-4cb0-905f-6971ab0556ce" providerId="ADAL" clId="{DC7E0A65-22AA-48FE-A65C-D4E3A482D2F6}" dt="2024-06-28T17:27:17.540" v="901" actId="26606"/>
          <ac:spMkLst>
            <pc:docMk/>
            <pc:sldMk cId="0" sldId="264"/>
            <ac:spMk id="3" creationId="{260D1E2E-555D-F2BB-77A7-E380DE08E186}"/>
          </ac:spMkLst>
        </pc:spChg>
        <pc:spChg chg="add mod">
          <ac:chgData name="Nandini Sarkar" userId="4c23063b-e784-4cb0-905f-6971ab0556ce" providerId="ADAL" clId="{DC7E0A65-22AA-48FE-A65C-D4E3A482D2F6}" dt="2024-06-28T17:31:31.529" v="934" actId="20577"/>
          <ac:spMkLst>
            <pc:docMk/>
            <pc:sldMk cId="0" sldId="264"/>
            <ac:spMk id="4" creationId="{FCE6D8A1-FF92-D5F6-B51E-91A3B1FDFE56}"/>
          </ac:spMkLst>
        </pc:spChg>
        <pc:spChg chg="del mod">
          <ac:chgData name="Nandini Sarkar" userId="4c23063b-e784-4cb0-905f-6971ab0556ce" providerId="ADAL" clId="{DC7E0A65-22AA-48FE-A65C-D4E3A482D2F6}" dt="2024-06-28T17:27:08.799" v="900" actId="21"/>
          <ac:spMkLst>
            <pc:docMk/>
            <pc:sldMk cId="0" sldId="264"/>
            <ac:spMk id="109" creationId="{00000000-0000-0000-0000-000000000000}"/>
          </ac:spMkLst>
        </pc:spChg>
        <pc:graphicFrameChg chg="add mod modGraphic">
          <ac:chgData name="Nandini Sarkar" userId="4c23063b-e784-4cb0-905f-6971ab0556ce" providerId="ADAL" clId="{DC7E0A65-22AA-48FE-A65C-D4E3A482D2F6}" dt="2024-06-28T17:27:56.459" v="911" actId="207"/>
          <ac:graphicFrameMkLst>
            <pc:docMk/>
            <pc:sldMk cId="0" sldId="264"/>
            <ac:graphicFrameMk id="110" creationId="{00000000-0000-0000-0000-000000000000}"/>
          </ac:graphicFrameMkLst>
        </pc:graphicFrameChg>
        <pc:picChg chg="mod">
          <ac:chgData name="Nandini Sarkar" userId="4c23063b-e784-4cb0-905f-6971ab0556ce" providerId="ADAL" clId="{DC7E0A65-22AA-48FE-A65C-D4E3A482D2F6}" dt="2024-06-28T17:27:17.540" v="901" actId="26606"/>
          <ac:picMkLst>
            <pc:docMk/>
            <pc:sldMk cId="0" sldId="264"/>
            <ac:picMk id="111" creationId="{00000000-0000-0000-0000-000000000000}"/>
          </ac:picMkLst>
        </pc:picChg>
      </pc:sldChg>
      <pc:sldChg chg="modSp mod ord">
        <pc:chgData name="Nandini Sarkar" userId="4c23063b-e784-4cb0-905f-6971ab0556ce" providerId="ADAL" clId="{DC7E0A65-22AA-48FE-A65C-D4E3A482D2F6}" dt="2024-06-28T17:43:18.133" v="1380" actId="20577"/>
        <pc:sldMkLst>
          <pc:docMk/>
          <pc:sldMk cId="0" sldId="265"/>
        </pc:sldMkLst>
        <pc:spChg chg="mod">
          <ac:chgData name="Nandini Sarkar" userId="4c23063b-e784-4cb0-905f-6971ab0556ce" providerId="ADAL" clId="{DC7E0A65-22AA-48FE-A65C-D4E3A482D2F6}" dt="2024-06-28T17:43:18.133" v="1380" actId="20577"/>
          <ac:spMkLst>
            <pc:docMk/>
            <pc:sldMk cId="0" sldId="265"/>
            <ac:spMk id="116" creationId="{00000000-0000-0000-0000-000000000000}"/>
          </ac:spMkLst>
        </pc:spChg>
        <pc:graphicFrameChg chg="mod modGraphic">
          <ac:chgData name="Nandini Sarkar" userId="4c23063b-e784-4cb0-905f-6971ab0556ce" providerId="ADAL" clId="{DC7E0A65-22AA-48FE-A65C-D4E3A482D2F6}" dt="2024-06-28T16:51:26.177" v="220" actId="14100"/>
          <ac:graphicFrameMkLst>
            <pc:docMk/>
            <pc:sldMk cId="0" sldId="265"/>
            <ac:graphicFrameMk id="117" creationId="{00000000-0000-0000-0000-000000000000}"/>
          </ac:graphicFrameMkLst>
        </pc:graphicFrameChg>
        <pc:picChg chg="mod">
          <ac:chgData name="Nandini Sarkar" userId="4c23063b-e784-4cb0-905f-6971ab0556ce" providerId="ADAL" clId="{DC7E0A65-22AA-48FE-A65C-D4E3A482D2F6}" dt="2024-06-28T17:29:11.595" v="922" actId="1076"/>
          <ac:picMkLst>
            <pc:docMk/>
            <pc:sldMk cId="0" sldId="265"/>
            <ac:picMk id="118" creationId="{00000000-0000-0000-0000-000000000000}"/>
          </ac:picMkLst>
        </pc:picChg>
      </pc:sldChg>
      <pc:sldChg chg="addSp delSp modSp mod setBg">
        <pc:chgData name="Nandini Sarkar" userId="4c23063b-e784-4cb0-905f-6971ab0556ce" providerId="ADAL" clId="{DC7E0A65-22AA-48FE-A65C-D4E3A482D2F6}" dt="2024-06-28T17:47:28.237" v="1510" actId="255"/>
        <pc:sldMkLst>
          <pc:docMk/>
          <pc:sldMk cId="0" sldId="266"/>
        </pc:sldMkLst>
        <pc:spChg chg="add mod">
          <ac:chgData name="Nandini Sarkar" userId="4c23063b-e784-4cb0-905f-6971ab0556ce" providerId="ADAL" clId="{DC7E0A65-22AA-48FE-A65C-D4E3A482D2F6}" dt="2024-06-28T17:33:07.650" v="993" actId="26606"/>
          <ac:spMkLst>
            <pc:docMk/>
            <pc:sldMk cId="0" sldId="266"/>
            <ac:spMk id="3" creationId="{DB6529F9-D0FA-E7D9-9E44-CC1555B0580B}"/>
          </ac:spMkLst>
        </pc:spChg>
        <pc:spChg chg="add mod">
          <ac:chgData name="Nandini Sarkar" userId="4c23063b-e784-4cb0-905f-6971ab0556ce" providerId="ADAL" clId="{DC7E0A65-22AA-48FE-A65C-D4E3A482D2F6}" dt="2024-06-28T17:47:11.570" v="1508" actId="1076"/>
          <ac:spMkLst>
            <pc:docMk/>
            <pc:sldMk cId="0" sldId="266"/>
            <ac:spMk id="4" creationId="{C9C3C17B-8158-E020-19A0-2E9318D1B5A5}"/>
          </ac:spMkLst>
        </pc:spChg>
        <pc:spChg chg="add mod">
          <ac:chgData name="Nandini Sarkar" userId="4c23063b-e784-4cb0-905f-6971ab0556ce" providerId="ADAL" clId="{DC7E0A65-22AA-48FE-A65C-D4E3A482D2F6}" dt="2024-06-28T17:47:28.237" v="1510" actId="255"/>
          <ac:spMkLst>
            <pc:docMk/>
            <pc:sldMk cId="0" sldId="266"/>
            <ac:spMk id="5" creationId="{63765AAB-4A91-E73F-71B2-0ACED82FB880}"/>
          </ac:spMkLst>
        </pc:spChg>
        <pc:spChg chg="del mod">
          <ac:chgData name="Nandini Sarkar" userId="4c23063b-e784-4cb0-905f-6971ab0556ce" providerId="ADAL" clId="{DC7E0A65-22AA-48FE-A65C-D4E3A482D2F6}" dt="2024-06-28T17:32:01.622" v="937" actId="21"/>
          <ac:spMkLst>
            <pc:docMk/>
            <pc:sldMk cId="0" sldId="266"/>
            <ac:spMk id="123" creationId="{00000000-0000-0000-0000-000000000000}"/>
          </ac:spMkLst>
        </pc:spChg>
        <pc:spChg chg="mod ord">
          <ac:chgData name="Nandini Sarkar" userId="4c23063b-e784-4cb0-905f-6971ab0556ce" providerId="ADAL" clId="{DC7E0A65-22AA-48FE-A65C-D4E3A482D2F6}" dt="2024-06-28T17:45:21.120" v="1478" actId="20577"/>
          <ac:spMkLst>
            <pc:docMk/>
            <pc:sldMk cId="0" sldId="266"/>
            <ac:spMk id="124" creationId="{00000000-0000-0000-0000-000000000000}"/>
          </ac:spMkLst>
        </pc:spChg>
        <pc:spChg chg="add del">
          <ac:chgData name="Nandini Sarkar" userId="4c23063b-e784-4cb0-905f-6971ab0556ce" providerId="ADAL" clId="{DC7E0A65-22AA-48FE-A65C-D4E3A482D2F6}" dt="2024-06-28T17:33:07.650" v="993" actId="26606"/>
          <ac:spMkLst>
            <pc:docMk/>
            <pc:sldMk cId="0" sldId="266"/>
            <ac:spMk id="130" creationId="{13B7BB51-92B8-4089-8DAB-1202A4D1C6A3}"/>
          </ac:spMkLst>
        </pc:spChg>
        <pc:spChg chg="add del">
          <ac:chgData name="Nandini Sarkar" userId="4c23063b-e784-4cb0-905f-6971ab0556ce" providerId="ADAL" clId="{DC7E0A65-22AA-48FE-A65C-D4E3A482D2F6}" dt="2024-06-28T17:33:07.650" v="993" actId="26606"/>
          <ac:spMkLst>
            <pc:docMk/>
            <pc:sldMk cId="0" sldId="266"/>
            <ac:spMk id="132" creationId="{1CDD8E39-EA14-4679-9655-1BFF5A7B63EE}"/>
          </ac:spMkLst>
        </pc:spChg>
        <pc:spChg chg="add">
          <ac:chgData name="Nandini Sarkar" userId="4c23063b-e784-4cb0-905f-6971ab0556ce" providerId="ADAL" clId="{DC7E0A65-22AA-48FE-A65C-D4E3A482D2F6}" dt="2024-06-28T17:33:07.650" v="993" actId="26606"/>
          <ac:spMkLst>
            <pc:docMk/>
            <pc:sldMk cId="0" sldId="266"/>
            <ac:spMk id="137" creationId="{0D57E7FA-E8FC-45AC-868F-CDC8144939D6}"/>
          </ac:spMkLst>
        </pc:spChg>
        <pc:spChg chg="add">
          <ac:chgData name="Nandini Sarkar" userId="4c23063b-e784-4cb0-905f-6971ab0556ce" providerId="ADAL" clId="{DC7E0A65-22AA-48FE-A65C-D4E3A482D2F6}" dt="2024-06-28T17:33:07.650" v="993" actId="26606"/>
          <ac:spMkLst>
            <pc:docMk/>
            <pc:sldMk cId="0" sldId="266"/>
            <ac:spMk id="139" creationId="{007891EC-4501-44ED-A8C8-B11B6DB767AB}"/>
          </ac:spMkLst>
        </pc:spChg>
        <pc:picChg chg="mod">
          <ac:chgData name="Nandini Sarkar" userId="4c23063b-e784-4cb0-905f-6971ab0556ce" providerId="ADAL" clId="{DC7E0A65-22AA-48FE-A65C-D4E3A482D2F6}" dt="2024-06-28T17:33:07.650" v="993" actId="26606"/>
          <ac:picMkLst>
            <pc:docMk/>
            <pc:sldMk cId="0" sldId="266"/>
            <ac:picMk id="125" creationId="{00000000-0000-0000-0000-000000000000}"/>
          </ac:picMkLst>
        </pc:picChg>
        <pc:cxnChg chg="add">
          <ac:chgData name="Nandini Sarkar" userId="4c23063b-e784-4cb0-905f-6971ab0556ce" providerId="ADAL" clId="{DC7E0A65-22AA-48FE-A65C-D4E3A482D2F6}" dt="2024-06-28T17:33:07.650" v="993" actId="26606"/>
          <ac:cxnSpMkLst>
            <pc:docMk/>
            <pc:sldMk cId="0" sldId="266"/>
            <ac:cxnSpMk id="141" creationId="{34E5597F-CE67-4085-9548-E6A8036DA3BB}"/>
          </ac:cxnSpMkLst>
        </pc:cxnChg>
      </pc:sldChg>
      <pc:sldChg chg="addSp modSp new mod setBg addAnim">
        <pc:chgData name="Nandini Sarkar" userId="4c23063b-e784-4cb0-905f-6971ab0556ce" providerId="ADAL" clId="{DC7E0A65-22AA-48FE-A65C-D4E3A482D2F6}" dt="2024-06-28T17:10:37.753" v="742" actId="1076"/>
        <pc:sldMkLst>
          <pc:docMk/>
          <pc:sldMk cId="828530573" sldId="267"/>
        </pc:sldMkLst>
        <pc:spChg chg="mod">
          <ac:chgData name="Nandini Sarkar" userId="4c23063b-e784-4cb0-905f-6971ab0556ce" providerId="ADAL" clId="{DC7E0A65-22AA-48FE-A65C-D4E3A482D2F6}" dt="2024-06-28T17:05:02.060" v="380" actId="26606"/>
          <ac:spMkLst>
            <pc:docMk/>
            <pc:sldMk cId="828530573" sldId="267"/>
            <ac:spMk id="2" creationId="{41EDE240-4F9E-5B14-645D-F71A23A7D1FA}"/>
          </ac:spMkLst>
        </pc:spChg>
        <pc:spChg chg="mod">
          <ac:chgData name="Nandini Sarkar" userId="4c23063b-e784-4cb0-905f-6971ab0556ce" providerId="ADAL" clId="{DC7E0A65-22AA-48FE-A65C-D4E3A482D2F6}" dt="2024-06-28T17:05:02.060" v="380" actId="26606"/>
          <ac:spMkLst>
            <pc:docMk/>
            <pc:sldMk cId="828530573" sldId="267"/>
            <ac:spMk id="3" creationId="{08B435BC-BD55-D9DF-E98A-A53C0E76680D}"/>
          </ac:spMkLst>
        </pc:spChg>
        <pc:spChg chg="add mod">
          <ac:chgData name="Nandini Sarkar" userId="4c23063b-e784-4cb0-905f-6971ab0556ce" providerId="ADAL" clId="{DC7E0A65-22AA-48FE-A65C-D4E3A482D2F6}" dt="2024-06-28T17:10:37.753" v="742" actId="1076"/>
          <ac:spMkLst>
            <pc:docMk/>
            <pc:sldMk cId="828530573" sldId="267"/>
            <ac:spMk id="6" creationId="{6C99474B-955E-A786-FEE3-B8CA3739C807}"/>
          </ac:spMkLst>
        </pc:spChg>
        <pc:spChg chg="add">
          <ac:chgData name="Nandini Sarkar" userId="4c23063b-e784-4cb0-905f-6971ab0556ce" providerId="ADAL" clId="{DC7E0A65-22AA-48FE-A65C-D4E3A482D2F6}" dt="2024-06-28T17:05:02.060" v="380" actId="26606"/>
          <ac:spMkLst>
            <pc:docMk/>
            <pc:sldMk cId="828530573" sldId="267"/>
            <ac:spMk id="9" creationId="{007891EC-4501-44ED-A8C8-B11B6DB767AB}"/>
          </ac:spMkLst>
        </pc:spChg>
        <pc:picChg chg="add">
          <ac:chgData name="Nandini Sarkar" userId="4c23063b-e784-4cb0-905f-6971ab0556ce" providerId="ADAL" clId="{DC7E0A65-22AA-48FE-A65C-D4E3A482D2F6}" dt="2024-06-28T17:05:02.060" v="380" actId="26606"/>
          <ac:picMkLst>
            <pc:docMk/>
            <pc:sldMk cId="828530573" sldId="267"/>
            <ac:picMk id="5" creationId="{96F04F8E-D1B9-8553-AA9F-BF231829C28E}"/>
          </ac:picMkLst>
        </pc:picChg>
        <pc:cxnChg chg="add">
          <ac:chgData name="Nandini Sarkar" userId="4c23063b-e784-4cb0-905f-6971ab0556ce" providerId="ADAL" clId="{DC7E0A65-22AA-48FE-A65C-D4E3A482D2F6}" dt="2024-06-28T17:05:02.060" v="380" actId="26606"/>
          <ac:cxnSpMkLst>
            <pc:docMk/>
            <pc:sldMk cId="828530573" sldId="267"/>
            <ac:cxnSpMk id="11" creationId="{34E5597F-CE67-4085-9548-E6A8036DA3B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5C7091-267A-4B90-A759-AC30EFDF7909}" type="datetimeFigureOut">
              <a:rPr lang="en-IN" smtClean="0"/>
              <a:t>03-07-2024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AAF91-49E2-4356-8E2A-00AA8B6F1116}" type="slidenum">
              <a:rPr lang="en-IN" smtClean="0"/>
              <a:t>‹#›</a:t>
            </a:fld>
            <a:endParaRPr lang="en-IN"/>
          </a:p>
        </p:txBody>
      </p:sp>
    </p:spTree>
    <p:extLst>
      <p:ext uri="{BB962C8B-B14F-4D97-AF65-F5344CB8AC3E}">
        <p14:creationId xmlns:p14="http://schemas.microsoft.com/office/powerpoint/2010/main" val="522339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e8e3647232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e8e3647232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e894303f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e894303f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e8e36472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e8e36472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359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e894303fd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e894303fd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e894303fd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e894303fd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894303fd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894303fd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e894303fd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e894303fd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e894303fd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e894303fd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e894303fd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e894303fd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7/3/2024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47155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7/3/2024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2825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7/3/2024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7389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7/3/2024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2087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7/3/2024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7090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7/3/2024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1114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7/3/2024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8904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7/3/2024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1014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7/3/2024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0369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7/3/2024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6239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7/3/2024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1913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7/3/2024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2205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7/3/2024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82551319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0" r:id="rId6"/>
    <p:sldLayoutId id="2147483675" r:id="rId7"/>
    <p:sldLayoutId id="2147483676" r:id="rId8"/>
    <p:sldLayoutId id="2147483677" r:id="rId9"/>
    <p:sldLayoutId id="2147483678" r:id="rId10"/>
    <p:sldLayoutId id="2147483679" r:id="rId11"/>
    <p:sldLayoutId id="2147483681"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igh angle view of a rolled paper, brown notebook, and black notepad on a wooden table">
            <a:extLst>
              <a:ext uri="{FF2B5EF4-FFF2-40B4-BE49-F238E27FC236}">
                <a16:creationId xmlns:a16="http://schemas.microsoft.com/office/drawing/2014/main" id="{7BD76221-275A-D675-46C8-865965E33744}"/>
              </a:ext>
            </a:extLst>
          </p:cNvPr>
          <p:cNvPicPr>
            <a:picLocks noChangeAspect="1"/>
          </p:cNvPicPr>
          <p:nvPr/>
        </p:nvPicPr>
        <p:blipFill rotWithShape="1">
          <a:blip r:embed="rId2"/>
          <a:srcRect t="7033" b="8698"/>
          <a:stretch/>
        </p:blipFill>
        <p:spPr>
          <a:xfrm>
            <a:off x="20" y="0"/>
            <a:ext cx="12191980" cy="6857990"/>
          </a:xfrm>
          <a:prstGeom prst="rect">
            <a:avLst/>
          </a:prstGeom>
        </p:spPr>
      </p:pic>
      <p:sp>
        <p:nvSpPr>
          <p:cNvPr id="11"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89000"/>
            </a:schemeClr>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id="{DE5B4379-59CF-B668-9CCB-844E3B727C8F}"/>
              </a:ext>
            </a:extLst>
          </p:cNvPr>
          <p:cNvSpPr>
            <a:spLocks noGrp="1"/>
          </p:cNvSpPr>
          <p:nvPr>
            <p:ph type="ctrTitle"/>
          </p:nvPr>
        </p:nvSpPr>
        <p:spPr>
          <a:xfrm>
            <a:off x="3325473" y="1998924"/>
            <a:ext cx="5541054" cy="2213621"/>
          </a:xfrm>
        </p:spPr>
        <p:txBody>
          <a:bodyPr>
            <a:normAutofit/>
          </a:bodyPr>
          <a:lstStyle/>
          <a:p>
            <a:pPr algn="ctr"/>
            <a:r>
              <a:rPr lang="en-IN" dirty="0"/>
              <a:t>Pre-Amendment Court Cases</a:t>
            </a:r>
          </a:p>
        </p:txBody>
      </p:sp>
      <p:sp>
        <p:nvSpPr>
          <p:cNvPr id="3" name="Subtitle 2">
            <a:extLst>
              <a:ext uri="{FF2B5EF4-FFF2-40B4-BE49-F238E27FC236}">
                <a16:creationId xmlns:a16="http://schemas.microsoft.com/office/drawing/2014/main" id="{D2DE7630-D611-51CA-ABCF-5199D9BAB69B}"/>
              </a:ext>
            </a:extLst>
          </p:cNvPr>
          <p:cNvSpPr>
            <a:spLocks noGrp="1"/>
          </p:cNvSpPr>
          <p:nvPr>
            <p:ph type="subTitle" idx="1"/>
          </p:nvPr>
        </p:nvSpPr>
        <p:spPr>
          <a:xfrm>
            <a:off x="2944876" y="4394140"/>
            <a:ext cx="6299200" cy="1191873"/>
          </a:xfrm>
        </p:spPr>
        <p:txBody>
          <a:bodyPr>
            <a:normAutofit/>
          </a:bodyPr>
          <a:lstStyle/>
          <a:p>
            <a:pPr algn="ctr">
              <a:lnSpc>
                <a:spcPct val="90000"/>
              </a:lnSpc>
            </a:pPr>
            <a:r>
              <a:rPr lang="en-IN" sz="3200" dirty="0">
                <a:solidFill>
                  <a:srgbClr val="FFFF00"/>
                </a:solidFill>
              </a:rPr>
              <a:t>the India Maternity Act Amendment 2017</a:t>
            </a:r>
          </a:p>
        </p:txBody>
      </p:sp>
      <p:sp>
        <p:nvSpPr>
          <p:cNvPr id="5" name="TextBox 4">
            <a:extLst>
              <a:ext uri="{FF2B5EF4-FFF2-40B4-BE49-F238E27FC236}">
                <a16:creationId xmlns:a16="http://schemas.microsoft.com/office/drawing/2014/main" id="{8575950A-6D04-B2B4-AB47-7FADA741F5CA}"/>
              </a:ext>
            </a:extLst>
          </p:cNvPr>
          <p:cNvSpPr txBox="1"/>
          <p:nvPr/>
        </p:nvSpPr>
        <p:spPr>
          <a:xfrm>
            <a:off x="9898743" y="454091"/>
            <a:ext cx="2293257" cy="400110"/>
          </a:xfrm>
          <a:prstGeom prst="rect">
            <a:avLst/>
          </a:prstGeom>
          <a:noFill/>
        </p:spPr>
        <p:txBody>
          <a:bodyPr wrap="square" rtlCol="0">
            <a:spAutoFit/>
          </a:bodyPr>
          <a:lstStyle/>
          <a:p>
            <a:pPr algn="ctr"/>
            <a:r>
              <a:rPr lang="en-IN" sz="2000" b="1" i="1" dirty="0">
                <a:latin typeface="HP Simplified Light" panose="020B0404020204020204" pitchFamily="34" charset="0"/>
              </a:rPr>
              <a:t>Samhita Som</a:t>
            </a:r>
          </a:p>
        </p:txBody>
      </p:sp>
    </p:spTree>
    <p:extLst>
      <p:ext uri="{BB962C8B-B14F-4D97-AF65-F5344CB8AC3E}">
        <p14:creationId xmlns:p14="http://schemas.microsoft.com/office/powerpoint/2010/main" val="11219696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graphicFrame>
        <p:nvGraphicFramePr>
          <p:cNvPr id="110" name="Google Shape;110;p21"/>
          <p:cNvGraphicFramePr/>
          <p:nvPr>
            <p:extLst>
              <p:ext uri="{D42A27DB-BD31-4B8C-83A1-F6EECF244321}">
                <p14:modId xmlns:p14="http://schemas.microsoft.com/office/powerpoint/2010/main" val="1552512835"/>
              </p:ext>
            </p:extLst>
          </p:nvPr>
        </p:nvGraphicFramePr>
        <p:xfrm>
          <a:off x="643467" y="1481842"/>
          <a:ext cx="4911200" cy="3579656"/>
        </p:xfrm>
        <a:graphic>
          <a:graphicData uri="http://schemas.openxmlformats.org/drawingml/2006/table">
            <a:tbl>
              <a:tblPr>
                <a:noFill/>
              </a:tblPr>
              <a:tblGrid>
                <a:gridCol w="4911200">
                  <a:extLst>
                    <a:ext uri="{9D8B030D-6E8A-4147-A177-3AD203B41FA5}">
                      <a16:colId xmlns:a16="http://schemas.microsoft.com/office/drawing/2014/main" val="20000"/>
                    </a:ext>
                  </a:extLst>
                </a:gridCol>
              </a:tblGrid>
              <a:tr h="1832176">
                <a:tc>
                  <a:txBody>
                    <a:bodyPr/>
                    <a:lstStyle/>
                    <a:p>
                      <a:pPr marL="0" lvl="0" indent="0" algn="l" rtl="0">
                        <a:spcBef>
                          <a:spcPts val="0"/>
                        </a:spcBef>
                        <a:spcAft>
                          <a:spcPts val="0"/>
                        </a:spcAft>
                        <a:buNone/>
                      </a:pPr>
                      <a:r>
                        <a:rPr lang="en" sz="1800" b="1" dirty="0">
                          <a:solidFill>
                            <a:schemeClr val="bg2"/>
                          </a:solidFill>
                          <a:highlight>
                            <a:srgbClr val="E0F8F9"/>
                          </a:highlight>
                          <a:latin typeface="Jacques Francois Shadow"/>
                          <a:ea typeface="Jacques Francois Shadow"/>
                          <a:cs typeface="Jacques Francois Shadow"/>
                          <a:sym typeface="Jacques Francois Shadow"/>
                        </a:rPr>
                        <a:t>Nature of Petition</a:t>
                      </a:r>
                      <a:r>
                        <a:rPr lang="en" sz="1800" b="1" dirty="0">
                          <a:highlight>
                            <a:srgbClr val="E0F8F9"/>
                          </a:highlight>
                          <a:latin typeface="Jacques Francois Shadow"/>
                          <a:ea typeface="Jacques Francois Shadow"/>
                          <a:cs typeface="Jacques Francois Shadow"/>
                          <a:sym typeface="Jacques Francois Shadow"/>
                        </a:rPr>
                        <a:t>:</a:t>
                      </a:r>
                      <a:r>
                        <a:rPr lang="en" sz="1800" dirty="0"/>
                        <a:t> </a:t>
                      </a:r>
                      <a:r>
                        <a:rPr lang="en" sz="1800" dirty="0">
                          <a:latin typeface="EB Garamond"/>
                          <a:ea typeface="EB Garamond"/>
                          <a:cs typeface="EB Garamond"/>
                          <a:sym typeface="EB Garamond"/>
                        </a:rPr>
                        <a:t>This case involved a discrepancy of whether Sundays, on which day workers are not paid, could be excluded whilst calculating the mandated government maternity benefits paid to her in the time period of 12 weeks</a:t>
                      </a:r>
                      <a:endParaRPr sz="1800" dirty="0">
                        <a:latin typeface="EB Garamond"/>
                        <a:ea typeface="EB Garamond"/>
                        <a:cs typeface="EB Garamond"/>
                        <a:sym typeface="EB Garamond"/>
                      </a:endParaRPr>
                    </a:p>
                  </a:txBody>
                  <a:tcPr marL="121900" marR="121900" marT="121900" marB="121900">
                    <a:lnL w="19050" cap="flat" cmpd="sng">
                      <a:solidFill>
                        <a:srgbClr val="FDD3EC"/>
                      </a:solidFill>
                      <a:prstDash val="solid"/>
                      <a:round/>
                      <a:headEnd type="none" w="sm" len="sm"/>
                      <a:tailEnd type="none" w="sm" len="sm"/>
                    </a:lnL>
                    <a:lnR w="19050" cap="flat" cmpd="sng">
                      <a:solidFill>
                        <a:srgbClr val="FDD3EC"/>
                      </a:solidFill>
                      <a:prstDash val="solid"/>
                      <a:round/>
                      <a:headEnd type="none" w="sm" len="sm"/>
                      <a:tailEnd type="none" w="sm" len="sm"/>
                    </a:lnR>
                    <a:lnT w="19050" cap="flat" cmpd="sng">
                      <a:solidFill>
                        <a:srgbClr val="FDD3EC"/>
                      </a:solidFill>
                      <a:prstDash val="solid"/>
                      <a:round/>
                      <a:headEnd type="none" w="sm" len="sm"/>
                      <a:tailEnd type="none" w="sm" len="sm"/>
                    </a:lnT>
                    <a:lnB w="19050" cap="flat" cmpd="sng">
                      <a:solidFill>
                        <a:srgbClr val="FDD3EC"/>
                      </a:solidFill>
                      <a:prstDash val="solid"/>
                      <a:round/>
                      <a:headEnd type="none" w="sm" len="sm"/>
                      <a:tailEnd type="none" w="sm" len="sm"/>
                    </a:lnB>
                  </a:tcPr>
                </a:tc>
                <a:extLst>
                  <a:ext uri="{0D108BD9-81ED-4DB2-BD59-A6C34878D82A}">
                    <a16:rowId xmlns:a16="http://schemas.microsoft.com/office/drawing/2014/main" val="10000"/>
                  </a:ext>
                </a:extLst>
              </a:tr>
              <a:tr h="1747480">
                <a:tc>
                  <a:txBody>
                    <a:bodyPr/>
                    <a:lstStyle/>
                    <a:p>
                      <a:pPr marL="0" lvl="0" indent="0" algn="l" rtl="0">
                        <a:spcBef>
                          <a:spcPts val="0"/>
                        </a:spcBef>
                        <a:spcAft>
                          <a:spcPts val="0"/>
                        </a:spcAft>
                        <a:buNone/>
                      </a:pPr>
                      <a:r>
                        <a:rPr lang="en" sz="1800" b="1" dirty="0">
                          <a:solidFill>
                            <a:schemeClr val="bg2"/>
                          </a:solidFill>
                          <a:highlight>
                            <a:srgbClr val="E0F8F9"/>
                          </a:highlight>
                          <a:latin typeface="Jacques Francois Shadow"/>
                          <a:ea typeface="Jacques Francois Shadow"/>
                          <a:cs typeface="Jacques Francois Shadow"/>
                          <a:sym typeface="Jacques Francois Shadow"/>
                        </a:rPr>
                        <a:t>Court Order</a:t>
                      </a:r>
                      <a:r>
                        <a:rPr lang="en" sz="1800" b="1" dirty="0">
                          <a:highlight>
                            <a:srgbClr val="E0F8F9"/>
                          </a:highlight>
                          <a:latin typeface="Jacques Francois Shadow"/>
                          <a:ea typeface="Jacques Francois Shadow"/>
                          <a:cs typeface="Jacques Francois Shadow"/>
                          <a:sym typeface="Jacques Francois Shadow"/>
                        </a:rPr>
                        <a:t>:</a:t>
                      </a:r>
                      <a:r>
                        <a:rPr lang="en" sz="1800" dirty="0">
                          <a:latin typeface="EB Garamond"/>
                          <a:ea typeface="EB Garamond"/>
                          <a:cs typeface="EB Garamond"/>
                          <a:sym typeface="EB Garamond"/>
                        </a:rPr>
                        <a:t> The Court ruled in favor of the Petitioner, and ordered her company to pay her for the 12 Sundays in her maternity leave</a:t>
                      </a:r>
                      <a:endParaRPr sz="1800" dirty="0">
                        <a:latin typeface="EB Garamond"/>
                        <a:ea typeface="EB Garamond"/>
                        <a:cs typeface="EB Garamond"/>
                        <a:sym typeface="EB Garamond"/>
                      </a:endParaRPr>
                    </a:p>
                  </a:txBody>
                  <a:tcPr marL="121900" marR="121900" marT="121900" marB="121900">
                    <a:lnL w="19050" cap="flat" cmpd="sng">
                      <a:solidFill>
                        <a:srgbClr val="FDD3EC"/>
                      </a:solidFill>
                      <a:prstDash val="solid"/>
                      <a:round/>
                      <a:headEnd type="none" w="sm" len="sm"/>
                      <a:tailEnd type="none" w="sm" len="sm"/>
                    </a:lnL>
                    <a:lnR w="19050" cap="flat" cmpd="sng">
                      <a:solidFill>
                        <a:srgbClr val="FDD3EC"/>
                      </a:solidFill>
                      <a:prstDash val="solid"/>
                      <a:round/>
                      <a:headEnd type="none" w="sm" len="sm"/>
                      <a:tailEnd type="none" w="sm" len="sm"/>
                    </a:lnR>
                    <a:lnT w="19050" cap="flat" cmpd="sng">
                      <a:solidFill>
                        <a:srgbClr val="FDD3EC"/>
                      </a:solidFill>
                      <a:prstDash val="solid"/>
                      <a:round/>
                      <a:headEnd type="none" w="sm" len="sm"/>
                      <a:tailEnd type="none" w="sm" len="sm"/>
                    </a:lnT>
                    <a:lnB w="19050" cap="flat" cmpd="sng">
                      <a:solidFill>
                        <a:srgbClr val="FDD3E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11" name="Google Shape;111;p21"/>
          <p:cNvPicPr preferRelativeResize="0"/>
          <p:nvPr/>
        </p:nvPicPr>
        <p:blipFill>
          <a:blip r:embed="rId3">
            <a:alphaModFix/>
          </a:blip>
          <a:stretch>
            <a:fillRect/>
          </a:stretch>
        </p:blipFill>
        <p:spPr>
          <a:xfrm>
            <a:off x="6330439" y="1481842"/>
            <a:ext cx="5218094" cy="3581047"/>
          </a:xfrm>
          <a:prstGeom prst="rect">
            <a:avLst/>
          </a:prstGeom>
          <a:noFill/>
          <a:ln w="19050" cap="flat" cmpd="sng">
            <a:solidFill>
              <a:srgbClr val="FDD3EC"/>
            </a:solidFill>
            <a:prstDash val="solid"/>
            <a:round/>
            <a:headEnd type="none" w="sm" len="sm"/>
            <a:tailEnd type="none" w="sm" len="sm"/>
          </a:ln>
        </p:spPr>
      </p:pic>
      <p:sp>
        <p:nvSpPr>
          <p:cNvPr id="4" name="Google Shape;109;p21">
            <a:extLst>
              <a:ext uri="{FF2B5EF4-FFF2-40B4-BE49-F238E27FC236}">
                <a16:creationId xmlns:a16="http://schemas.microsoft.com/office/drawing/2014/main" id="{FCE6D8A1-FF92-D5F6-B51E-91A3B1FDFE56}"/>
              </a:ext>
            </a:extLst>
          </p:cNvPr>
          <p:cNvSpPr txBox="1">
            <a:spLocks noGrp="1"/>
          </p:cNvSpPr>
          <p:nvPr>
            <p:ph type="title"/>
          </p:nvPr>
        </p:nvSpPr>
        <p:spPr>
          <a:xfrm>
            <a:off x="6147973" y="5139942"/>
            <a:ext cx="5583025" cy="763600"/>
          </a:xfrm>
          <a:prstGeom prst="rect">
            <a:avLst/>
          </a:prstGeom>
        </p:spPr>
        <p:txBody>
          <a:bodyPr spcFirstLastPara="1" vert="horz" wrap="square" lIns="121900" tIns="121900" rIns="121900" bIns="121900" rtlCol="0" anchor="t" anchorCtr="0">
            <a:noAutofit/>
          </a:bodyPr>
          <a:lstStyle/>
          <a:p>
            <a:pPr>
              <a:spcBef>
                <a:spcPts val="0"/>
              </a:spcBef>
            </a:pPr>
            <a:r>
              <a:rPr lang="en" sz="1600" b="1" dirty="0">
                <a:solidFill>
                  <a:schemeClr val="bg2"/>
                </a:solidFill>
                <a:highlight>
                  <a:srgbClr val="FDD3EC"/>
                </a:highlight>
                <a:latin typeface="HP Simplified Light" panose="020B0404020204020204" pitchFamily="34" charset="0"/>
                <a:ea typeface="Jacques Francois Shadow"/>
                <a:cs typeface="Jacques Francois Shadow"/>
                <a:sym typeface="Jacques Francois Shadow"/>
              </a:rPr>
              <a:t>Case #6: B Shah vs Presiding Officer, Labour Court, Coimbatore and Ors, 1977</a:t>
            </a:r>
            <a:endParaRPr sz="1600" b="1" dirty="0">
              <a:solidFill>
                <a:schemeClr val="bg2"/>
              </a:solidFill>
              <a:highlight>
                <a:srgbClr val="FDD3EC"/>
              </a:highlight>
              <a:latin typeface="HP Simplified Light" panose="020B0404020204020204" pitchFamily="34" charset="0"/>
              <a:ea typeface="Jacques Francois Shadow"/>
              <a:cs typeface="Jacques Francois Shadow"/>
              <a:sym typeface="Jacques Francois Shadow"/>
            </a:endParaRPr>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
        <p:cNvGrpSpPr/>
        <p:nvPr/>
      </p:nvGrpSpPr>
      <p:grpSpPr>
        <a:xfrm>
          <a:off x="0" y="0"/>
          <a:ext cx="0" cy="0"/>
          <a:chOff x="0" y="0"/>
          <a:chExt cx="0" cy="0"/>
        </a:xfrm>
      </p:grpSpPr>
      <p:sp>
        <p:nvSpPr>
          <p:cNvPr id="102" name="Freeform: Shape 10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167915" y="643467"/>
            <a:ext cx="1611291" cy="5571066"/>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96" name="Google Shape;96;p19"/>
          <p:cNvGraphicFramePr/>
          <p:nvPr>
            <p:extLst>
              <p:ext uri="{D42A27DB-BD31-4B8C-83A1-F6EECF244321}">
                <p14:modId xmlns:p14="http://schemas.microsoft.com/office/powerpoint/2010/main" val="2043182486"/>
              </p:ext>
            </p:extLst>
          </p:nvPr>
        </p:nvGraphicFramePr>
        <p:xfrm>
          <a:off x="1412793" y="2098266"/>
          <a:ext cx="5163800" cy="3669813"/>
        </p:xfrm>
        <a:graphic>
          <a:graphicData uri="http://schemas.openxmlformats.org/drawingml/2006/table">
            <a:tbl>
              <a:tblPr>
                <a:noFill/>
              </a:tblPr>
              <a:tblGrid>
                <a:gridCol w="5163800">
                  <a:extLst>
                    <a:ext uri="{9D8B030D-6E8A-4147-A177-3AD203B41FA5}">
                      <a16:colId xmlns:a16="http://schemas.microsoft.com/office/drawing/2014/main" val="20000"/>
                    </a:ext>
                  </a:extLst>
                </a:gridCol>
              </a:tblGrid>
              <a:tr h="1922333">
                <a:tc>
                  <a:txBody>
                    <a:bodyPr/>
                    <a:lstStyle/>
                    <a:p>
                      <a:pPr marL="0" lvl="0" indent="0" algn="l" rtl="0">
                        <a:spcBef>
                          <a:spcPts val="0"/>
                        </a:spcBef>
                        <a:spcAft>
                          <a:spcPts val="0"/>
                        </a:spcAft>
                        <a:buNone/>
                      </a:pPr>
                      <a:r>
                        <a:rPr lang="en" sz="1800" b="1" dirty="0">
                          <a:solidFill>
                            <a:schemeClr val="bg2"/>
                          </a:solidFill>
                          <a:highlight>
                            <a:srgbClr val="E0F8F9"/>
                          </a:highlight>
                          <a:latin typeface="Jacques Francois Shadow"/>
                          <a:ea typeface="Jacques Francois Shadow"/>
                          <a:cs typeface="Jacques Francois Shadow"/>
                          <a:sym typeface="Jacques Francois Shadow"/>
                        </a:rPr>
                        <a:t>Nature of Petition</a:t>
                      </a:r>
                      <a:r>
                        <a:rPr lang="en" sz="1800" b="1" dirty="0">
                          <a:highlight>
                            <a:srgbClr val="E0F8F9"/>
                          </a:highlight>
                          <a:latin typeface="Jacques Francois Shadow"/>
                          <a:ea typeface="Jacques Francois Shadow"/>
                          <a:cs typeface="Jacques Francois Shadow"/>
                          <a:sym typeface="Jacques Francois Shadow"/>
                        </a:rPr>
                        <a:t>:</a:t>
                      </a:r>
                      <a:r>
                        <a:rPr lang="en" sz="1800" dirty="0"/>
                        <a:t> </a:t>
                      </a:r>
                      <a:r>
                        <a:rPr lang="en" sz="1800" dirty="0">
                          <a:latin typeface="EB Garamond"/>
                          <a:ea typeface="EB Garamond"/>
                          <a:cs typeface="EB Garamond"/>
                          <a:sym typeface="EB Garamond"/>
                        </a:rPr>
                        <a:t>The Petitioner in this case was a government worker who was denied maternity leave based on the account that she was on a contract-based consolidated salary, and was therefore not entitled to maternity benefits</a:t>
                      </a:r>
                      <a:endParaRPr sz="1800" dirty="0">
                        <a:latin typeface="EB Garamond"/>
                        <a:ea typeface="EB Garamond"/>
                        <a:cs typeface="EB Garamond"/>
                        <a:sym typeface="EB Garamond"/>
                      </a:endParaRPr>
                    </a:p>
                  </a:txBody>
                  <a:tcPr marL="121900" marR="121900" marT="121900" marB="121900">
                    <a:lnL w="19050" cap="flat" cmpd="sng">
                      <a:solidFill>
                        <a:srgbClr val="FDD3EC"/>
                      </a:solidFill>
                      <a:prstDash val="solid"/>
                      <a:round/>
                      <a:headEnd type="none" w="sm" len="sm"/>
                      <a:tailEnd type="none" w="sm" len="sm"/>
                    </a:lnL>
                    <a:lnR w="19050" cap="flat" cmpd="sng">
                      <a:solidFill>
                        <a:srgbClr val="FDD3EC"/>
                      </a:solidFill>
                      <a:prstDash val="solid"/>
                      <a:round/>
                      <a:headEnd type="none" w="sm" len="sm"/>
                      <a:tailEnd type="none" w="sm" len="sm"/>
                    </a:lnR>
                    <a:lnT w="19050" cap="flat" cmpd="sng">
                      <a:solidFill>
                        <a:srgbClr val="FDD3EC"/>
                      </a:solidFill>
                      <a:prstDash val="solid"/>
                      <a:round/>
                      <a:headEnd type="none" w="sm" len="sm"/>
                      <a:tailEnd type="none" w="sm" len="sm"/>
                    </a:lnT>
                    <a:lnB w="19050" cap="flat" cmpd="sng">
                      <a:solidFill>
                        <a:srgbClr val="FDD3EC"/>
                      </a:solidFill>
                      <a:prstDash val="solid"/>
                      <a:round/>
                      <a:headEnd type="none" w="sm" len="sm"/>
                      <a:tailEnd type="none" w="sm" len="sm"/>
                    </a:lnB>
                  </a:tcPr>
                </a:tc>
                <a:extLst>
                  <a:ext uri="{0D108BD9-81ED-4DB2-BD59-A6C34878D82A}">
                    <a16:rowId xmlns:a16="http://schemas.microsoft.com/office/drawing/2014/main" val="10000"/>
                  </a:ext>
                </a:extLst>
              </a:tr>
              <a:tr h="1747480">
                <a:tc>
                  <a:txBody>
                    <a:bodyPr/>
                    <a:lstStyle/>
                    <a:p>
                      <a:pPr marL="0" lvl="0" indent="0" algn="l" rtl="0">
                        <a:spcBef>
                          <a:spcPts val="0"/>
                        </a:spcBef>
                        <a:spcAft>
                          <a:spcPts val="0"/>
                        </a:spcAft>
                        <a:buNone/>
                      </a:pPr>
                      <a:r>
                        <a:rPr lang="en" sz="1800" b="1" dirty="0">
                          <a:solidFill>
                            <a:schemeClr val="bg2"/>
                          </a:solidFill>
                          <a:highlight>
                            <a:srgbClr val="E0F8F9"/>
                          </a:highlight>
                          <a:latin typeface="Jacques Francois Shadow"/>
                          <a:ea typeface="Jacques Francois Shadow"/>
                          <a:cs typeface="Jacques Francois Shadow"/>
                          <a:sym typeface="Jacques Francois Shadow"/>
                        </a:rPr>
                        <a:t>Court Order</a:t>
                      </a:r>
                      <a:r>
                        <a:rPr lang="en" sz="1800" b="1" dirty="0">
                          <a:highlight>
                            <a:srgbClr val="E0F8F9"/>
                          </a:highlight>
                          <a:latin typeface="Jacques Francois Shadow"/>
                          <a:ea typeface="Jacques Francois Shadow"/>
                          <a:cs typeface="Jacques Francois Shadow"/>
                          <a:sym typeface="Jacques Francois Shadow"/>
                        </a:rPr>
                        <a:t>:</a:t>
                      </a:r>
                      <a:r>
                        <a:rPr lang="en" sz="1800" dirty="0">
                          <a:latin typeface="EB Garamond"/>
                          <a:ea typeface="EB Garamond"/>
                          <a:cs typeface="EB Garamond"/>
                          <a:sym typeface="EB Garamond"/>
                        </a:rPr>
                        <a:t> The Court determined that one cannot withhold maternity benefits to female employees based on the the nature of their employment.</a:t>
                      </a:r>
                      <a:endParaRPr sz="1800" dirty="0">
                        <a:latin typeface="EB Garamond"/>
                        <a:ea typeface="EB Garamond"/>
                        <a:cs typeface="EB Garamond"/>
                        <a:sym typeface="EB Garamond"/>
                      </a:endParaRPr>
                    </a:p>
                  </a:txBody>
                  <a:tcPr marL="121900" marR="121900" marT="121900" marB="121900">
                    <a:lnL w="19050" cap="flat" cmpd="sng">
                      <a:solidFill>
                        <a:srgbClr val="FDD3EC"/>
                      </a:solidFill>
                      <a:prstDash val="solid"/>
                      <a:round/>
                      <a:headEnd type="none" w="sm" len="sm"/>
                      <a:tailEnd type="none" w="sm" len="sm"/>
                    </a:lnL>
                    <a:lnR w="19050" cap="flat" cmpd="sng">
                      <a:solidFill>
                        <a:srgbClr val="FDD3EC"/>
                      </a:solidFill>
                      <a:prstDash val="solid"/>
                      <a:round/>
                      <a:headEnd type="none" w="sm" len="sm"/>
                      <a:tailEnd type="none" w="sm" len="sm"/>
                    </a:lnR>
                    <a:lnT w="19050" cap="flat" cmpd="sng">
                      <a:solidFill>
                        <a:srgbClr val="FDD3EC"/>
                      </a:solidFill>
                      <a:prstDash val="solid"/>
                      <a:round/>
                      <a:headEnd type="none" w="sm" len="sm"/>
                      <a:tailEnd type="none" w="sm" len="sm"/>
                    </a:lnT>
                    <a:lnB w="19050" cap="flat" cmpd="sng">
                      <a:solidFill>
                        <a:srgbClr val="FDD3E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97" name="Google Shape;97;p19"/>
          <p:cNvPicPr preferRelativeResize="0"/>
          <p:nvPr/>
        </p:nvPicPr>
        <p:blipFill rotWithShape="1">
          <a:blip r:embed="rId3">
            <a:alphaModFix/>
          </a:blip>
          <a:srcRect l="2389" r="16336"/>
          <a:stretch/>
        </p:blipFill>
        <p:spPr>
          <a:xfrm>
            <a:off x="6839872" y="2504666"/>
            <a:ext cx="3447068" cy="2387274"/>
          </a:xfrm>
          <a:prstGeom prst="rect">
            <a:avLst/>
          </a:prstGeom>
          <a:noFill/>
          <a:ln w="19050" cap="flat" cmpd="sng">
            <a:solidFill>
              <a:srgbClr val="FDD3EC"/>
            </a:solidFill>
            <a:prstDash val="solid"/>
            <a:round/>
            <a:headEnd type="none" w="sm" len="sm"/>
            <a:tailEnd type="none" w="sm" len="sm"/>
          </a:ln>
        </p:spPr>
      </p:pic>
      <p:sp>
        <p:nvSpPr>
          <p:cNvPr id="7" name="Google Shape;95;p19">
            <a:extLst>
              <a:ext uri="{FF2B5EF4-FFF2-40B4-BE49-F238E27FC236}">
                <a16:creationId xmlns:a16="http://schemas.microsoft.com/office/drawing/2014/main" id="{D111D1E1-ABEA-6D1D-5552-BC467BECB0A5}"/>
              </a:ext>
            </a:extLst>
          </p:cNvPr>
          <p:cNvSpPr txBox="1">
            <a:spLocks noGrp="1"/>
          </p:cNvSpPr>
          <p:nvPr>
            <p:ph type="title"/>
          </p:nvPr>
        </p:nvSpPr>
        <p:spPr>
          <a:xfrm>
            <a:off x="3367314" y="326321"/>
            <a:ext cx="5457371" cy="763600"/>
          </a:xfrm>
          <a:prstGeom prst="rect">
            <a:avLst/>
          </a:prstGeom>
        </p:spPr>
        <p:txBody>
          <a:bodyPr spcFirstLastPara="1" vert="horz" wrap="square" lIns="121900" tIns="121900" rIns="121900" bIns="121900" rtlCol="0" anchor="t" anchorCtr="0">
            <a:noAutofit/>
          </a:bodyPr>
          <a:lstStyle/>
          <a:p>
            <a:pPr>
              <a:spcBef>
                <a:spcPts val="0"/>
              </a:spcBef>
            </a:pPr>
            <a:r>
              <a:rPr lang="en" sz="1800" b="1" dirty="0">
                <a:solidFill>
                  <a:schemeClr val="bg2"/>
                </a:solidFill>
                <a:highlight>
                  <a:srgbClr val="FDD3EC"/>
                </a:highlight>
                <a:latin typeface="HP Simplified Light" panose="020B0404020204020204" pitchFamily="34" charset="0"/>
                <a:ea typeface="Jacques Francois Shadow"/>
                <a:cs typeface="Jacques Francois Shadow"/>
                <a:sym typeface="Jacques Francois Shadow"/>
              </a:rPr>
              <a:t>Case #7</a:t>
            </a:r>
            <a:r>
              <a:rPr lang="en" sz="1800" b="1" dirty="0">
                <a:highlight>
                  <a:srgbClr val="FDD3EC"/>
                </a:highlight>
                <a:latin typeface="HP Simplified Light" panose="020B0404020204020204" pitchFamily="34" charset="0"/>
                <a:ea typeface="Jacques Francois Shadow"/>
                <a:cs typeface="Jacques Francois Shadow"/>
                <a:sym typeface="Jacques Francois Shadow"/>
              </a:rPr>
              <a:t> </a:t>
            </a:r>
            <a:r>
              <a:rPr lang="en" sz="1800" b="1" dirty="0">
                <a:solidFill>
                  <a:srgbClr val="222222"/>
                </a:solidFill>
                <a:highlight>
                  <a:srgbClr val="FDD3EC"/>
                </a:highlight>
                <a:latin typeface="HP Simplified Light" panose="020B0404020204020204" pitchFamily="34" charset="0"/>
                <a:ea typeface="Jacques Francois Shadow"/>
                <a:cs typeface="Jacques Francois Shadow"/>
                <a:sym typeface="Jacques Francois Shadow"/>
              </a:rPr>
              <a:t>Smt Neetu Choudhary vs State of Rajasthan and Ors, 2005</a:t>
            </a:r>
            <a:endParaRPr sz="1800" b="1" dirty="0">
              <a:highlight>
                <a:srgbClr val="FDD3EC"/>
              </a:highlight>
              <a:latin typeface="HP Simplified Light" panose="020B0404020204020204" pitchFamily="34" charset="0"/>
              <a:ea typeface="Jacques Francois Shadow"/>
              <a:cs typeface="Jacques Francois Shadow"/>
              <a:sym typeface="Jacques Francois Shadow"/>
            </a:endParaRPr>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952693" y="5448903"/>
            <a:ext cx="5008533" cy="763600"/>
          </a:xfrm>
          <a:prstGeom prst="rect">
            <a:avLst/>
          </a:prstGeom>
        </p:spPr>
        <p:txBody>
          <a:bodyPr spcFirstLastPara="1" vert="horz" wrap="square" lIns="121900" tIns="121900" rIns="121900" bIns="121900" rtlCol="0" anchor="t" anchorCtr="0">
            <a:noAutofit/>
          </a:bodyPr>
          <a:lstStyle/>
          <a:p>
            <a:pPr>
              <a:spcBef>
                <a:spcPts val="0"/>
              </a:spcBef>
            </a:pPr>
            <a:r>
              <a:rPr lang="en" sz="1600" b="1" dirty="0">
                <a:highlight>
                  <a:srgbClr val="FDD3EC"/>
                </a:highlight>
                <a:latin typeface="HP Simplified Light" panose="020B0404020204020204" pitchFamily="34" charset="0"/>
                <a:ea typeface="Jacques Francois Shadow"/>
                <a:cs typeface="Jacques Francois Shadow"/>
                <a:sym typeface="Jacques Francois Shadow"/>
              </a:rPr>
              <a:t>Case #8: </a:t>
            </a:r>
            <a:r>
              <a:rPr lang="en" sz="1600" b="1" dirty="0">
                <a:solidFill>
                  <a:srgbClr val="222222"/>
                </a:solidFill>
                <a:highlight>
                  <a:srgbClr val="FDD3EC"/>
                </a:highlight>
                <a:latin typeface="HP Simplified Light" panose="020B0404020204020204" pitchFamily="34" charset="0"/>
                <a:ea typeface="Jacques Francois Shadow"/>
                <a:cs typeface="Jacques Francois Shadow"/>
                <a:sym typeface="Jacques Francois Shadow"/>
              </a:rPr>
              <a:t>Vandana Kandari vs University of Delhi, 2010</a:t>
            </a:r>
            <a:r>
              <a:rPr lang="en" sz="1600" b="1" dirty="0">
                <a:highlight>
                  <a:srgbClr val="FDD3EC"/>
                </a:highlight>
                <a:latin typeface="HP Simplified Light" panose="020B0404020204020204" pitchFamily="34" charset="0"/>
                <a:ea typeface="Jacques Francois Shadow"/>
                <a:cs typeface="Jacques Francois Shadow"/>
                <a:sym typeface="Jacques Francois Shadow"/>
              </a:rPr>
              <a:t> </a:t>
            </a:r>
            <a:endParaRPr sz="1600" b="1" dirty="0">
              <a:highlight>
                <a:srgbClr val="FDD3EC"/>
              </a:highlight>
              <a:latin typeface="HP Simplified Light" panose="020B0404020204020204" pitchFamily="34" charset="0"/>
              <a:ea typeface="Jacques Francois Shadow"/>
              <a:cs typeface="Jacques Francois Shadow"/>
              <a:sym typeface="Jacques Francois Shadow"/>
            </a:endParaRPr>
          </a:p>
        </p:txBody>
      </p:sp>
      <p:graphicFrame>
        <p:nvGraphicFramePr>
          <p:cNvPr id="117" name="Google Shape;117;p22"/>
          <p:cNvGraphicFramePr/>
          <p:nvPr>
            <p:extLst>
              <p:ext uri="{D42A27DB-BD31-4B8C-83A1-F6EECF244321}">
                <p14:modId xmlns:p14="http://schemas.microsoft.com/office/powerpoint/2010/main" val="4158092669"/>
              </p:ext>
            </p:extLst>
          </p:nvPr>
        </p:nvGraphicFramePr>
        <p:xfrm>
          <a:off x="6197651" y="2458633"/>
          <a:ext cx="5008533" cy="3372070"/>
        </p:xfrm>
        <a:graphic>
          <a:graphicData uri="http://schemas.openxmlformats.org/drawingml/2006/table">
            <a:tbl>
              <a:tblPr>
                <a:noFill/>
              </a:tblPr>
              <a:tblGrid>
                <a:gridCol w="5008533">
                  <a:extLst>
                    <a:ext uri="{9D8B030D-6E8A-4147-A177-3AD203B41FA5}">
                      <a16:colId xmlns:a16="http://schemas.microsoft.com/office/drawing/2014/main" val="20000"/>
                    </a:ext>
                  </a:extLst>
                </a:gridCol>
              </a:tblGrid>
              <a:tr h="1626503">
                <a:tc>
                  <a:txBody>
                    <a:bodyPr/>
                    <a:lstStyle/>
                    <a:p>
                      <a:pPr marL="0" lvl="0" indent="0" algn="l" rtl="0">
                        <a:spcBef>
                          <a:spcPts val="0"/>
                        </a:spcBef>
                        <a:spcAft>
                          <a:spcPts val="0"/>
                        </a:spcAft>
                        <a:buNone/>
                      </a:pPr>
                      <a:r>
                        <a:rPr lang="en" sz="1600" b="1" dirty="0">
                          <a:highlight>
                            <a:srgbClr val="E0F8F9"/>
                          </a:highlight>
                          <a:latin typeface="Jacques Francois Shadow"/>
                          <a:ea typeface="Jacques Francois Shadow"/>
                          <a:cs typeface="Jacques Francois Shadow"/>
                          <a:sym typeface="Jacques Francois Shadow"/>
                        </a:rPr>
                        <a:t>Nature of Petition:</a:t>
                      </a:r>
                      <a:r>
                        <a:rPr lang="en" sz="1600" dirty="0"/>
                        <a:t> </a:t>
                      </a:r>
                      <a:r>
                        <a:rPr lang="en" sz="1600" dirty="0">
                          <a:latin typeface="EB Garamond"/>
                          <a:ea typeface="EB Garamond"/>
                          <a:cs typeface="EB Garamond"/>
                          <a:sym typeface="EB Garamond"/>
                        </a:rPr>
                        <a:t>In this case, The University of Delhi reprimanded the Petitioner on the grounds that she did not attend classes .</a:t>
                      </a:r>
                    </a:p>
                    <a:p>
                      <a:pPr marL="0" lvl="0" indent="0" algn="l" rtl="0">
                        <a:spcBef>
                          <a:spcPts val="0"/>
                        </a:spcBef>
                        <a:spcAft>
                          <a:spcPts val="0"/>
                        </a:spcAft>
                        <a:buNone/>
                      </a:pPr>
                      <a:endParaRPr lang="en" sz="1600" dirty="0">
                        <a:latin typeface="EB Garamond"/>
                        <a:ea typeface="EB Garamond"/>
                        <a:cs typeface="EB Garamond"/>
                        <a:sym typeface="EB Garamond"/>
                      </a:endParaRPr>
                    </a:p>
                    <a:p>
                      <a:pPr marL="0" lvl="0" indent="0" algn="l" rtl="0">
                        <a:spcBef>
                          <a:spcPts val="0"/>
                        </a:spcBef>
                        <a:spcAft>
                          <a:spcPts val="0"/>
                        </a:spcAft>
                        <a:buNone/>
                      </a:pPr>
                      <a:r>
                        <a:rPr lang="en" sz="1600" dirty="0">
                          <a:latin typeface="EB Garamond"/>
                          <a:ea typeface="EB Garamond"/>
                          <a:cs typeface="EB Garamond"/>
                          <a:sym typeface="EB Garamond"/>
                        </a:rPr>
                        <a:t>However, at the time she was in an advanced state of pregnancy and unable to attend the classes</a:t>
                      </a:r>
                      <a:endParaRPr sz="1600" dirty="0">
                        <a:latin typeface="EB Garamond"/>
                        <a:ea typeface="EB Garamond"/>
                        <a:cs typeface="EB Garamond"/>
                        <a:sym typeface="EB Garamond"/>
                      </a:endParaRPr>
                    </a:p>
                  </a:txBody>
                  <a:tcPr marL="121900" marR="121900" marT="121900" marB="121900">
                    <a:lnL w="19050" cap="flat" cmpd="sng">
                      <a:solidFill>
                        <a:srgbClr val="FDD3EC"/>
                      </a:solidFill>
                      <a:prstDash val="solid"/>
                      <a:round/>
                      <a:headEnd type="none" w="sm" len="sm"/>
                      <a:tailEnd type="none" w="sm" len="sm"/>
                    </a:lnL>
                    <a:lnR w="19050" cap="flat" cmpd="sng">
                      <a:solidFill>
                        <a:srgbClr val="FDD3EC"/>
                      </a:solidFill>
                      <a:prstDash val="solid"/>
                      <a:round/>
                      <a:headEnd type="none" w="sm" len="sm"/>
                      <a:tailEnd type="none" w="sm" len="sm"/>
                    </a:lnR>
                    <a:lnT w="19050" cap="flat" cmpd="sng">
                      <a:solidFill>
                        <a:srgbClr val="FDD3EC"/>
                      </a:solidFill>
                      <a:prstDash val="solid"/>
                      <a:round/>
                      <a:headEnd type="none" w="sm" len="sm"/>
                      <a:tailEnd type="none" w="sm" len="sm"/>
                    </a:lnT>
                    <a:lnB w="19050" cap="flat" cmpd="sng">
                      <a:solidFill>
                        <a:srgbClr val="FDD3EC"/>
                      </a:solidFill>
                      <a:prstDash val="solid"/>
                      <a:round/>
                      <a:headEnd type="none" w="sm" len="sm"/>
                      <a:tailEnd type="none" w="sm" len="sm"/>
                    </a:lnB>
                  </a:tcPr>
                </a:tc>
                <a:extLst>
                  <a:ext uri="{0D108BD9-81ED-4DB2-BD59-A6C34878D82A}">
                    <a16:rowId xmlns:a16="http://schemas.microsoft.com/office/drawing/2014/main" val="10000"/>
                  </a:ext>
                </a:extLst>
              </a:tr>
              <a:tr h="1665230">
                <a:tc>
                  <a:txBody>
                    <a:bodyPr/>
                    <a:lstStyle/>
                    <a:p>
                      <a:pPr marL="0" lvl="0" indent="0" algn="l" rtl="0">
                        <a:spcBef>
                          <a:spcPts val="0"/>
                        </a:spcBef>
                        <a:spcAft>
                          <a:spcPts val="0"/>
                        </a:spcAft>
                        <a:buNone/>
                      </a:pPr>
                      <a:endParaRPr lang="en" sz="1600" b="1" dirty="0">
                        <a:highlight>
                          <a:srgbClr val="E0F8F9"/>
                        </a:highlight>
                        <a:latin typeface="Jacques Francois Shadow"/>
                        <a:ea typeface="Jacques Francois Shadow"/>
                        <a:cs typeface="Jacques Francois Shadow"/>
                        <a:sym typeface="Jacques Francois Shadow"/>
                      </a:endParaRPr>
                    </a:p>
                    <a:p>
                      <a:pPr marL="0" lvl="0" indent="0" algn="l" rtl="0">
                        <a:spcBef>
                          <a:spcPts val="0"/>
                        </a:spcBef>
                        <a:spcAft>
                          <a:spcPts val="0"/>
                        </a:spcAft>
                        <a:buNone/>
                      </a:pPr>
                      <a:r>
                        <a:rPr lang="en" sz="1600" b="1" dirty="0">
                          <a:highlight>
                            <a:srgbClr val="E0F8F9"/>
                          </a:highlight>
                          <a:latin typeface="Jacques Francois Shadow"/>
                          <a:ea typeface="Jacques Francois Shadow"/>
                          <a:cs typeface="Jacques Francois Shadow"/>
                          <a:sym typeface="Jacques Francois Shadow"/>
                        </a:rPr>
                        <a:t>Court Order:</a:t>
                      </a:r>
                      <a:r>
                        <a:rPr lang="en" sz="1600" dirty="0">
                          <a:latin typeface="EB Garamond"/>
                          <a:ea typeface="EB Garamond"/>
                          <a:cs typeface="EB Garamond"/>
                          <a:sym typeface="EB Garamond"/>
                        </a:rPr>
                        <a:t> The Court ordered that no college or university can hold it against a woman to not attend classes if she is unable to attend due to pregnancy</a:t>
                      </a:r>
                      <a:endParaRPr sz="1600" dirty="0">
                        <a:latin typeface="EB Garamond"/>
                        <a:ea typeface="EB Garamond"/>
                        <a:cs typeface="EB Garamond"/>
                        <a:sym typeface="EB Garamond"/>
                      </a:endParaRPr>
                    </a:p>
                  </a:txBody>
                  <a:tcPr marL="121900" marR="121900" marT="121900" marB="121900">
                    <a:lnL w="19050" cap="flat" cmpd="sng">
                      <a:solidFill>
                        <a:srgbClr val="FDD3EC"/>
                      </a:solidFill>
                      <a:prstDash val="solid"/>
                      <a:round/>
                      <a:headEnd type="none" w="sm" len="sm"/>
                      <a:tailEnd type="none" w="sm" len="sm"/>
                    </a:lnL>
                    <a:lnR w="19050" cap="flat" cmpd="sng">
                      <a:solidFill>
                        <a:srgbClr val="FDD3EC"/>
                      </a:solidFill>
                      <a:prstDash val="solid"/>
                      <a:round/>
                      <a:headEnd type="none" w="sm" len="sm"/>
                      <a:tailEnd type="none" w="sm" len="sm"/>
                    </a:lnR>
                    <a:lnT w="19050" cap="flat" cmpd="sng">
                      <a:solidFill>
                        <a:srgbClr val="FDD3EC"/>
                      </a:solidFill>
                      <a:prstDash val="solid"/>
                      <a:round/>
                      <a:headEnd type="none" w="sm" len="sm"/>
                      <a:tailEnd type="none" w="sm" len="sm"/>
                    </a:lnT>
                    <a:lnB w="19050" cap="flat" cmpd="sng">
                      <a:solidFill>
                        <a:srgbClr val="FDD3E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18" name="Google Shape;118;p22"/>
          <p:cNvPicPr preferRelativeResize="0"/>
          <p:nvPr/>
        </p:nvPicPr>
        <p:blipFill rotWithShape="1">
          <a:blip r:embed="rId3">
            <a:alphaModFix/>
          </a:blip>
          <a:srcRect b="7227"/>
          <a:stretch/>
        </p:blipFill>
        <p:spPr>
          <a:xfrm>
            <a:off x="985816" y="2095777"/>
            <a:ext cx="4942289" cy="3291733"/>
          </a:xfrm>
          <a:prstGeom prst="rect">
            <a:avLst/>
          </a:prstGeom>
          <a:noFill/>
          <a:ln w="19050" cap="flat" cmpd="sng">
            <a:solidFill>
              <a:srgbClr val="FDD3EC"/>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2"/>
        <p:cNvGrpSpPr/>
        <p:nvPr/>
      </p:nvGrpSpPr>
      <p:grpSpPr>
        <a:xfrm>
          <a:off x="0" y="0"/>
          <a:ext cx="0" cy="0"/>
          <a:chOff x="0" y="0"/>
          <a:chExt cx="0" cy="0"/>
        </a:xfrm>
      </p:grpSpPr>
      <p:sp>
        <p:nvSpPr>
          <p:cNvPr id="137"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pic>
        <p:nvPicPr>
          <p:cNvPr id="125" name="Google Shape;125;p23"/>
          <p:cNvPicPr preferRelativeResize="0"/>
          <p:nvPr/>
        </p:nvPicPr>
        <p:blipFill rotWithShape="1">
          <a:blip r:embed="rId3"/>
          <a:srcRect r="20445" b="1"/>
          <a:stretch/>
        </p:blipFill>
        <p:spPr>
          <a:xfrm>
            <a:off x="-3047" y="10"/>
            <a:ext cx="12191999" cy="6857990"/>
          </a:xfrm>
          <a:prstGeom prst="rect">
            <a:avLst/>
          </a:prstGeom>
          <a:noFill/>
        </p:spPr>
      </p:pic>
      <p:sp>
        <p:nvSpPr>
          <p:cNvPr id="139" name="Rectangle 13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B6529F9-D0FA-E7D9-9E44-CC1555B0580B}"/>
              </a:ext>
            </a:extLst>
          </p:cNvPr>
          <p:cNvSpPr>
            <a:spLocks noGrp="1"/>
          </p:cNvSpPr>
          <p:nvPr>
            <p:ph type="title"/>
          </p:nvPr>
        </p:nvSpPr>
        <p:spPr>
          <a:xfrm>
            <a:off x="643466" y="643467"/>
            <a:ext cx="10905059" cy="3330353"/>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sz="3600" i="1" dirty="0">
                <a:solidFill>
                  <a:schemeClr val="bg1"/>
                </a:solidFill>
              </a:rPr>
              <a:t>Conclusion</a:t>
            </a:r>
          </a:p>
        </p:txBody>
      </p:sp>
      <p:cxnSp>
        <p:nvCxnSpPr>
          <p:cNvPr id="141" name="Straight Connector 140">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4" name="Google Shape;124;p23"/>
          <p:cNvSpPr txBox="1">
            <a:spLocks noGrp="1"/>
          </p:cNvSpPr>
          <p:nvPr>
            <p:ph type="body" idx="4294967295"/>
          </p:nvPr>
        </p:nvSpPr>
        <p:spPr>
          <a:xfrm>
            <a:off x="1654629" y="4215483"/>
            <a:ext cx="9274627" cy="1999050"/>
          </a:xfrm>
          <a:prstGeom prst="rect">
            <a:avLst/>
          </a:prstGeom>
          <a:solidFill>
            <a:schemeClr val="accent4">
              <a:lumMod val="20000"/>
              <a:lumOff val="80000"/>
            </a:schemeClr>
          </a:solidFill>
        </p:spPr>
        <p:txBody>
          <a:bodyPr spcFirstLastPara="1" vert="horz" lIns="91440" tIns="45720" rIns="91440" bIns="45720" rtlCol="0" anchorCtr="0">
            <a:noAutofit/>
          </a:bodyPr>
          <a:lstStyle/>
          <a:p>
            <a:pPr marL="0" indent="0" algn="ctr">
              <a:lnSpc>
                <a:spcPct val="90000"/>
              </a:lnSpc>
              <a:spcBef>
                <a:spcPts val="0"/>
              </a:spcBef>
              <a:spcAft>
                <a:spcPts val="1600"/>
              </a:spcAft>
              <a:buNone/>
            </a:pPr>
            <a:r>
              <a:rPr lang="en-US" sz="2000" dirty="0">
                <a:latin typeface="HP Simplified Light" panose="020B0404020204020204" pitchFamily="34" charset="0"/>
                <a:ea typeface="ADLaM Display" panose="02010000000000000000" pitchFamily="2" charset="0"/>
                <a:cs typeface="ADLaM Display" panose="02010000000000000000" pitchFamily="2" charset="0"/>
                <a:sym typeface="EB Garamond"/>
              </a:rPr>
              <a:t>The many landmark court cases reviewed in this study, clearly reveal the trials &amp; discrimination that Indian women went through, prior to the 2017 amendment.</a:t>
            </a:r>
          </a:p>
          <a:p>
            <a:pPr marL="0" indent="0" algn="ctr">
              <a:lnSpc>
                <a:spcPct val="90000"/>
              </a:lnSpc>
              <a:spcBef>
                <a:spcPts val="0"/>
              </a:spcBef>
              <a:spcAft>
                <a:spcPts val="1600"/>
              </a:spcAft>
              <a:buNone/>
            </a:pPr>
            <a:r>
              <a:rPr lang="en-US" sz="2000" dirty="0">
                <a:latin typeface="HP Simplified Light" panose="020B0404020204020204" pitchFamily="34" charset="0"/>
                <a:ea typeface="ADLaM Display" panose="02010000000000000000" pitchFamily="2" charset="0"/>
                <a:cs typeface="ADLaM Display" panose="02010000000000000000" pitchFamily="2" charset="0"/>
                <a:sym typeface="EB Garamond"/>
              </a:rPr>
              <a:t> It is commendable that the Govt of India recognized the fact, that the MB Act 1961 was sorely overdue for an overhaul, if India were to achieve its mission of improving Global Ease of Doing Business rankings, in which labour rights are an important parameter.</a:t>
            </a:r>
          </a:p>
        </p:txBody>
      </p:sp>
      <p:sp>
        <p:nvSpPr>
          <p:cNvPr id="4" name="TextBox 3">
            <a:extLst>
              <a:ext uri="{FF2B5EF4-FFF2-40B4-BE49-F238E27FC236}">
                <a16:creationId xmlns:a16="http://schemas.microsoft.com/office/drawing/2014/main" id="{C9C3C17B-8158-E020-19A0-2E9318D1B5A5}"/>
              </a:ext>
            </a:extLst>
          </p:cNvPr>
          <p:cNvSpPr txBox="1"/>
          <p:nvPr/>
        </p:nvSpPr>
        <p:spPr>
          <a:xfrm>
            <a:off x="-308741" y="538411"/>
            <a:ext cx="2293257" cy="400110"/>
          </a:xfrm>
          <a:prstGeom prst="rect">
            <a:avLst/>
          </a:prstGeom>
          <a:noFill/>
        </p:spPr>
        <p:txBody>
          <a:bodyPr wrap="square" rtlCol="0">
            <a:spAutoFit/>
          </a:bodyPr>
          <a:lstStyle/>
          <a:p>
            <a:pPr algn="ctr"/>
            <a:r>
              <a:rPr lang="en-IN" sz="2000" b="1" i="1" dirty="0">
                <a:solidFill>
                  <a:schemeClr val="tx2">
                    <a:lumMod val="90000"/>
                    <a:lumOff val="10000"/>
                  </a:schemeClr>
                </a:solidFill>
                <a:latin typeface="HP Simplified Light" panose="020B0404020204020204" pitchFamily="34" charset="0"/>
              </a:rPr>
              <a:t>Samhita Som</a:t>
            </a:r>
          </a:p>
        </p:txBody>
      </p:sp>
      <p:sp>
        <p:nvSpPr>
          <p:cNvPr id="5" name="TextBox 4">
            <a:extLst>
              <a:ext uri="{FF2B5EF4-FFF2-40B4-BE49-F238E27FC236}">
                <a16:creationId xmlns:a16="http://schemas.microsoft.com/office/drawing/2014/main" id="{63765AAB-4A91-E73F-71B2-0ACED82FB880}"/>
              </a:ext>
            </a:extLst>
          </p:cNvPr>
          <p:cNvSpPr txBox="1"/>
          <p:nvPr/>
        </p:nvSpPr>
        <p:spPr>
          <a:xfrm>
            <a:off x="110088" y="274148"/>
            <a:ext cx="3089082" cy="307777"/>
          </a:xfrm>
          <a:prstGeom prst="rect">
            <a:avLst/>
          </a:prstGeom>
          <a:noFill/>
        </p:spPr>
        <p:txBody>
          <a:bodyPr wrap="square" rtlCol="0">
            <a:spAutoFit/>
          </a:bodyPr>
          <a:lstStyle/>
          <a:p>
            <a:r>
              <a:rPr lang="en-IN" sz="1400" dirty="0"/>
              <a:t>somsamhita@gmail.com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clasping its hands">
            <a:extLst>
              <a:ext uri="{FF2B5EF4-FFF2-40B4-BE49-F238E27FC236}">
                <a16:creationId xmlns:a16="http://schemas.microsoft.com/office/drawing/2014/main" id="{96F04F8E-D1B9-8553-AA9F-BF231829C28E}"/>
              </a:ext>
            </a:extLst>
          </p:cNvPr>
          <p:cNvPicPr>
            <a:picLocks noChangeAspect="1"/>
          </p:cNvPicPr>
          <p:nvPr/>
        </p:nvPicPr>
        <p:blipFill rotWithShape="1">
          <a:blip r:embed="rId2"/>
          <a:srcRect b="15414"/>
          <a:stretch/>
        </p:blipFill>
        <p:spPr>
          <a:xfrm>
            <a:off x="-3047" y="10"/>
            <a:ext cx="12191999" cy="6857990"/>
          </a:xfrm>
          <a:prstGeom prst="rect">
            <a:avLst/>
          </a:prstGeom>
        </p:spPr>
      </p:pic>
      <p:sp>
        <p:nvSpPr>
          <p:cNvPr id="9" name="Rectangle 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E240-4F9E-5B14-645D-F71A23A7D1FA}"/>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en-IN" sz="3600" dirty="0">
                <a:solidFill>
                  <a:schemeClr val="bg1"/>
                </a:solidFill>
              </a:rPr>
              <a:t>FOREWORD</a:t>
            </a:r>
          </a:p>
        </p:txBody>
      </p:sp>
      <p:sp>
        <p:nvSpPr>
          <p:cNvPr id="3" name="Subtitle 2">
            <a:extLst>
              <a:ext uri="{FF2B5EF4-FFF2-40B4-BE49-F238E27FC236}">
                <a16:creationId xmlns:a16="http://schemas.microsoft.com/office/drawing/2014/main" id="{08B435BC-BD55-D9DF-E98A-A53C0E76680D}"/>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r>
              <a:rPr lang="en-IN" sz="1800" b="1" dirty="0">
                <a:solidFill>
                  <a:schemeClr val="bg1"/>
                </a:solidFill>
              </a:rPr>
              <a:t>MATERNITY BENEFIT ACT IN INDIA</a:t>
            </a:r>
          </a:p>
        </p:txBody>
      </p:sp>
      <p:cxnSp>
        <p:nvCxnSpPr>
          <p:cNvPr id="11" name="Straight Connector 10">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C99474B-955E-A786-FEE3-B8CA3739C807}"/>
              </a:ext>
            </a:extLst>
          </p:cNvPr>
          <p:cNvSpPr txBox="1"/>
          <p:nvPr/>
        </p:nvSpPr>
        <p:spPr>
          <a:xfrm>
            <a:off x="345881" y="616002"/>
            <a:ext cx="6096000" cy="2062103"/>
          </a:xfrm>
          <a:prstGeom prst="rect">
            <a:avLst/>
          </a:prstGeom>
          <a:noFill/>
        </p:spPr>
        <p:txBody>
          <a:bodyPr wrap="square">
            <a:spAutoFit/>
          </a:bodyPr>
          <a:lstStyle/>
          <a:p>
            <a:r>
              <a:rPr lang="en-IN" sz="1600" b="0" i="0" dirty="0">
                <a:solidFill>
                  <a:schemeClr val="accent5"/>
                </a:solidFill>
                <a:effectLst/>
                <a:latin typeface="Google Sans"/>
              </a:rPr>
              <a:t>The Indian Maternity Benefit Act of 1961, was amended in 2017. It is meant to regulate the employment of women before and after childbirth and provides maternity benefits. </a:t>
            </a:r>
          </a:p>
          <a:p>
            <a:endParaRPr lang="en-IN" sz="1600" dirty="0">
              <a:solidFill>
                <a:schemeClr val="accent5"/>
              </a:solidFill>
              <a:latin typeface="Google Sans"/>
            </a:endParaRPr>
          </a:p>
          <a:p>
            <a:r>
              <a:rPr lang="en-IN" sz="1600" dirty="0">
                <a:solidFill>
                  <a:schemeClr val="accent5"/>
                </a:solidFill>
                <a:latin typeface="Google Sans"/>
              </a:rPr>
              <a:t>This report reviews the employment conditions of pregnant women before the 2017 amendment as evidenced through important court cases. </a:t>
            </a:r>
          </a:p>
          <a:p>
            <a:endParaRPr lang="en-IN" sz="1600" dirty="0">
              <a:solidFill>
                <a:schemeClr val="accent5"/>
              </a:solidFill>
              <a:latin typeface="Google Sans"/>
            </a:endParaRPr>
          </a:p>
        </p:txBody>
      </p:sp>
    </p:spTree>
    <p:extLst>
      <p:ext uri="{BB962C8B-B14F-4D97-AF65-F5344CB8AC3E}">
        <p14:creationId xmlns:p14="http://schemas.microsoft.com/office/powerpoint/2010/main" val="82853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8" name="Rectangle 1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B63EFCB-D677-522C-1B5B-1A2E01E8F39F}"/>
              </a:ext>
            </a:extLst>
          </p:cNvPr>
          <p:cNvSpPr txBox="1"/>
          <p:nvPr/>
        </p:nvSpPr>
        <p:spPr>
          <a:xfrm>
            <a:off x="6513788" y="365125"/>
            <a:ext cx="4840010"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i="1" dirty="0">
                <a:latin typeface="+mj-lt"/>
                <a:ea typeface="+mj-ea"/>
                <a:cs typeface="+mj-cs"/>
              </a:rPr>
              <a:t>Categories of Maternity Benefit Court Cases</a:t>
            </a:r>
          </a:p>
          <a:p>
            <a:pPr>
              <a:lnSpc>
                <a:spcPct val="90000"/>
              </a:lnSpc>
              <a:spcBef>
                <a:spcPct val="0"/>
              </a:spcBef>
              <a:spcAft>
                <a:spcPts val="600"/>
              </a:spcAft>
            </a:pPr>
            <a:r>
              <a:rPr lang="en-US" sz="3100" i="1" dirty="0">
                <a:latin typeface="+mj-lt"/>
                <a:ea typeface="+mj-ea"/>
                <a:cs typeface="+mj-cs"/>
              </a:rPr>
              <a:t>Prior to 2017 </a:t>
            </a:r>
          </a:p>
        </p:txBody>
      </p:sp>
      <p:pic>
        <p:nvPicPr>
          <p:cNvPr id="5" name="Picture 4" descr="Drawings on colourful paper">
            <a:extLst>
              <a:ext uri="{FF2B5EF4-FFF2-40B4-BE49-F238E27FC236}">
                <a16:creationId xmlns:a16="http://schemas.microsoft.com/office/drawing/2014/main" id="{800E78B6-6E30-2B5C-147B-6CA97E1C55BD}"/>
              </a:ext>
            </a:extLst>
          </p:cNvPr>
          <p:cNvPicPr>
            <a:picLocks noChangeAspect="1"/>
          </p:cNvPicPr>
          <p:nvPr/>
        </p:nvPicPr>
        <p:blipFill rotWithShape="1">
          <a:blip r:embed="rId2"/>
          <a:srcRect l="8704" r="31762" b="-1"/>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BE542D7A-C689-CB09-FB12-85FB35B07218}"/>
              </a:ext>
            </a:extLst>
          </p:cNvPr>
          <p:cNvSpPr txBox="1"/>
          <p:nvPr/>
        </p:nvSpPr>
        <p:spPr>
          <a:xfrm>
            <a:off x="6121049" y="2537555"/>
            <a:ext cx="5625487" cy="2833790"/>
          </a:xfrm>
          <a:prstGeom prst="rect">
            <a:avLst/>
          </a:prstGeom>
        </p:spPr>
        <p:txBody>
          <a:bodyPr vert="horz" lIns="91440" tIns="45720" rIns="91440" bIns="45720" rtlCol="0">
            <a:normAutofit lnSpcReduction="10000"/>
          </a:bodyPr>
          <a:lstStyle/>
          <a:p>
            <a:pPr indent="-228600">
              <a:buFont typeface="Arial" panose="020B0604020202020204" pitchFamily="34" charset="0"/>
              <a:buChar char="•"/>
            </a:pPr>
            <a:r>
              <a:rPr lang="en-US" sz="2000" i="1" dirty="0">
                <a:solidFill>
                  <a:schemeClr val="tx2">
                    <a:lumMod val="90000"/>
                    <a:lumOff val="10000"/>
                  </a:schemeClr>
                </a:solidFill>
                <a:latin typeface="Amasis MT Pro Light" panose="02040304050005020304" pitchFamily="18" charset="0"/>
              </a:rPr>
              <a:t> </a:t>
            </a:r>
            <a:r>
              <a:rPr lang="en-US" sz="2400" i="1" dirty="0">
                <a:solidFill>
                  <a:schemeClr val="tx2">
                    <a:lumMod val="90000"/>
                    <a:lumOff val="10000"/>
                  </a:schemeClr>
                </a:solidFill>
                <a:latin typeface="Amasis MT Pro Light" panose="02040304050005020304" pitchFamily="18" charset="0"/>
              </a:rPr>
              <a:t>Termination of Employment &amp; Payments on account of maternity </a:t>
            </a:r>
          </a:p>
          <a:p>
            <a:endParaRPr lang="en-US" sz="2400" i="1" dirty="0">
              <a:solidFill>
                <a:schemeClr val="tx2">
                  <a:lumMod val="90000"/>
                  <a:lumOff val="10000"/>
                </a:schemeClr>
              </a:solidFill>
              <a:latin typeface="Amasis MT Pro Light" panose="02040304050005020304" pitchFamily="18" charset="0"/>
            </a:endParaRPr>
          </a:p>
          <a:p>
            <a:pPr indent="-228600">
              <a:spcAft>
                <a:spcPts val="600"/>
              </a:spcAft>
              <a:buFont typeface="Arial" panose="020B0604020202020204" pitchFamily="34" charset="0"/>
              <a:buChar char="•"/>
            </a:pPr>
            <a:r>
              <a:rPr lang="en-US" sz="2400" i="1" dirty="0">
                <a:solidFill>
                  <a:schemeClr val="tx2">
                    <a:lumMod val="90000"/>
                    <a:lumOff val="10000"/>
                  </a:schemeClr>
                </a:solidFill>
                <a:latin typeface="Amasis MT Pro Light" panose="02040304050005020304" pitchFamily="18" charset="0"/>
              </a:rPr>
              <a:t> Denial of Regular Leave on account of maternity</a:t>
            </a:r>
          </a:p>
          <a:p>
            <a:pPr>
              <a:spcAft>
                <a:spcPts val="600"/>
              </a:spcAft>
            </a:pPr>
            <a:endParaRPr lang="en-US" sz="2400" i="1" dirty="0">
              <a:solidFill>
                <a:schemeClr val="tx2">
                  <a:lumMod val="90000"/>
                  <a:lumOff val="10000"/>
                </a:schemeClr>
              </a:solidFill>
              <a:latin typeface="Amasis MT Pro Light" panose="02040304050005020304" pitchFamily="18" charset="0"/>
            </a:endParaRPr>
          </a:p>
          <a:p>
            <a:pPr indent="-228600">
              <a:spcAft>
                <a:spcPts val="600"/>
              </a:spcAft>
              <a:buFont typeface="Arial" panose="020B0604020202020204" pitchFamily="34" charset="0"/>
              <a:buChar char="•"/>
            </a:pPr>
            <a:r>
              <a:rPr lang="en-US" sz="2400" i="1" dirty="0">
                <a:solidFill>
                  <a:schemeClr val="tx2">
                    <a:lumMod val="90000"/>
                    <a:lumOff val="10000"/>
                  </a:schemeClr>
                </a:solidFill>
                <a:latin typeface="Amasis MT Pro Light" panose="02040304050005020304" pitchFamily="18" charset="0"/>
              </a:rPr>
              <a:t>Illegal Service Rules</a:t>
            </a:r>
          </a:p>
          <a:p>
            <a:pPr indent="-228600">
              <a:spcAft>
                <a:spcPts val="600"/>
              </a:spcAft>
              <a:buFont typeface="Arial" panose="020B0604020202020204" pitchFamily="34" charset="0"/>
              <a:buChar char="•"/>
            </a:pPr>
            <a:endParaRPr lang="en-US" sz="2000" i="1" dirty="0"/>
          </a:p>
          <a:p>
            <a:pPr indent="-228600">
              <a:spcAft>
                <a:spcPts val="600"/>
              </a:spcAft>
              <a:buFont typeface="Arial" panose="020B0604020202020204" pitchFamily="34" charset="0"/>
              <a:buChar char="•"/>
            </a:pPr>
            <a:endParaRPr lang="en-US" sz="2000" i="1" dirty="0"/>
          </a:p>
        </p:txBody>
      </p:sp>
    </p:spTree>
    <p:extLst>
      <p:ext uri="{BB962C8B-B14F-4D97-AF65-F5344CB8AC3E}">
        <p14:creationId xmlns:p14="http://schemas.microsoft.com/office/powerpoint/2010/main" val="177464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p:nvPr/>
        </p:nvSpPr>
        <p:spPr>
          <a:xfrm flipH="1">
            <a:off x="10208496" y="0"/>
            <a:ext cx="1983504" cy="6858000"/>
          </a:xfrm>
          <a:custGeom>
            <a:avLst/>
            <a:gdLst/>
            <a:ahLst/>
            <a:cxnLst/>
            <a:rect l="l" t="t" r="r" b="b"/>
            <a:pathLst>
              <a:path w="1983504" h="6858000" extrusionOk="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rgbClr val="D8D8D8">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0" name="Google Shape;140;p3"/>
          <p:cNvSpPr/>
          <p:nvPr/>
        </p:nvSpPr>
        <p:spPr>
          <a:xfrm rot="10800000" flipH="1">
            <a:off x="3" y="4389091"/>
            <a:ext cx="1586803" cy="5486400"/>
          </a:xfrm>
          <a:custGeom>
            <a:avLst/>
            <a:gdLst/>
            <a:ahLst/>
            <a:cxnLst/>
            <a:rect l="l" t="t" r="r" b="b"/>
            <a:pathLst>
              <a:path w="1983504" h="6858000" extrusionOk="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rgbClr val="D8D8D8">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1" name="Google Shape;141;p3"/>
          <p:cNvSpPr/>
          <p:nvPr/>
        </p:nvSpPr>
        <p:spPr>
          <a:xfrm>
            <a:off x="-8" y="-9"/>
            <a:ext cx="1269443" cy="4389120"/>
          </a:xfrm>
          <a:custGeom>
            <a:avLst/>
            <a:gdLst/>
            <a:ahLst/>
            <a:cxnLst/>
            <a:rect l="l" t="t" r="r" b="b"/>
            <a:pathLst>
              <a:path w="1983504" h="6858000" extrusionOk="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rgbClr val="D8D8D8">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2" name="Google Shape;142;p3"/>
          <p:cNvSpPr/>
          <p:nvPr/>
        </p:nvSpPr>
        <p:spPr>
          <a:xfrm flipH="1">
            <a:off x="3416323" y="2031054"/>
            <a:ext cx="3368973" cy="2458439"/>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9525" cap="flat" cmpd="sng">
            <a:solidFill>
              <a:srgbClr val="FDD3E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43" name="Google Shape;143;p3"/>
          <p:cNvSpPr/>
          <p:nvPr/>
        </p:nvSpPr>
        <p:spPr>
          <a:xfrm>
            <a:off x="726399" y="1776878"/>
            <a:ext cx="7245000" cy="4526100"/>
          </a:xfrm>
          <a:prstGeom prst="rect">
            <a:avLst/>
          </a:prstGeom>
          <a:solidFill>
            <a:schemeClr val="lt1"/>
          </a:solidFill>
          <a:ln w="28575" cap="flat" cmpd="sng">
            <a:solidFill>
              <a:srgbClr val="FDD3E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4" name="Google Shape;144;p3"/>
          <p:cNvSpPr/>
          <p:nvPr/>
        </p:nvSpPr>
        <p:spPr>
          <a:xfrm rot="-5400000" flipH="1">
            <a:off x="2811310" y="1963416"/>
            <a:ext cx="1855130" cy="3150389"/>
          </a:xfrm>
          <a:custGeom>
            <a:avLst/>
            <a:gdLst/>
            <a:ahLst/>
            <a:cxnLst/>
            <a:rect l="l" t="t" r="r" b="b"/>
            <a:pathLst>
              <a:path w="3850317" h="5978116" extrusionOk="0">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7DA0BC">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45" name="Google Shape;145;p3" descr="A pregnant person with henna tattoo on her belly&#10;&#10;Description automatically generated"/>
          <p:cNvPicPr preferRelativeResize="0"/>
          <p:nvPr/>
        </p:nvPicPr>
        <p:blipFill rotWithShape="1">
          <a:blip r:embed="rId3">
            <a:alphaModFix/>
          </a:blip>
          <a:srcRect r="29453"/>
          <a:stretch/>
        </p:blipFill>
        <p:spPr>
          <a:xfrm>
            <a:off x="9077695" y="2101200"/>
            <a:ext cx="3114305" cy="2655600"/>
          </a:xfrm>
          <a:prstGeom prst="rect">
            <a:avLst/>
          </a:prstGeom>
          <a:noFill/>
          <a:ln w="28575" cap="flat" cmpd="sng">
            <a:solidFill>
              <a:srgbClr val="FDD3EC"/>
            </a:solidFill>
            <a:prstDash val="solid"/>
            <a:round/>
            <a:headEnd type="none" w="sm" len="sm"/>
            <a:tailEnd type="none" w="sm" len="sm"/>
          </a:ln>
        </p:spPr>
      </p:pic>
      <p:sp>
        <p:nvSpPr>
          <p:cNvPr id="146" name="Google Shape;146;p3"/>
          <p:cNvSpPr txBox="1"/>
          <p:nvPr/>
        </p:nvSpPr>
        <p:spPr>
          <a:xfrm>
            <a:off x="793404" y="215018"/>
            <a:ext cx="7883416" cy="52318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 sz="2800" b="1" dirty="0">
                <a:solidFill>
                  <a:schemeClr val="dk1"/>
                </a:solidFill>
                <a:highlight>
                  <a:srgbClr val="FDD3EC"/>
                </a:highlight>
                <a:latin typeface="Amasis MT Pro Black" panose="02040A04050005020304" pitchFamily="18" charset="0"/>
                <a:ea typeface="Jacques Francois Shadow"/>
                <a:cs typeface="Jacques Francois Shadow"/>
                <a:sym typeface="Jacques Francois Shadow"/>
              </a:rPr>
              <a:t>Index of Court Cases with Categories</a:t>
            </a:r>
            <a:endParaRPr sz="2800" b="1" dirty="0">
              <a:solidFill>
                <a:schemeClr val="dk1"/>
              </a:solidFill>
              <a:highlight>
                <a:srgbClr val="FDD3EC"/>
              </a:highlight>
              <a:latin typeface="Amasis MT Pro Black" panose="02040A04050005020304" pitchFamily="18" charset="0"/>
              <a:ea typeface="Jacques Francois Shadow"/>
              <a:cs typeface="Jacques Francois Shadow"/>
              <a:sym typeface="Jacques Francois Shadow"/>
            </a:endParaRPr>
          </a:p>
        </p:txBody>
      </p:sp>
      <p:graphicFrame>
        <p:nvGraphicFramePr>
          <p:cNvPr id="147" name="Google Shape;147;p3"/>
          <p:cNvGraphicFramePr/>
          <p:nvPr>
            <p:extLst>
              <p:ext uri="{D42A27DB-BD31-4B8C-83A1-F6EECF244321}">
                <p14:modId xmlns:p14="http://schemas.microsoft.com/office/powerpoint/2010/main" val="1513276418"/>
              </p:ext>
            </p:extLst>
          </p:nvPr>
        </p:nvGraphicFramePr>
        <p:xfrm>
          <a:off x="726399" y="951194"/>
          <a:ext cx="8141830" cy="5349753"/>
        </p:xfrm>
        <a:graphic>
          <a:graphicData uri="http://schemas.openxmlformats.org/drawingml/2006/table">
            <a:tbl>
              <a:tblPr>
                <a:noFill/>
              </a:tblPr>
              <a:tblGrid>
                <a:gridCol w="8141830">
                  <a:extLst>
                    <a:ext uri="{9D8B030D-6E8A-4147-A177-3AD203B41FA5}">
                      <a16:colId xmlns:a16="http://schemas.microsoft.com/office/drawing/2014/main" val="20000"/>
                    </a:ext>
                  </a:extLst>
                </a:gridCol>
              </a:tblGrid>
              <a:tr h="2209771">
                <a:tc>
                  <a:txBody>
                    <a:bodyPr/>
                    <a:lstStyle/>
                    <a:p>
                      <a:pPr marL="0" lvl="0" indent="0" algn="l" rtl="0">
                        <a:spcBef>
                          <a:spcPts val="0"/>
                        </a:spcBef>
                        <a:spcAft>
                          <a:spcPts val="0"/>
                        </a:spcAft>
                        <a:buNone/>
                      </a:pPr>
                      <a:r>
                        <a:rPr lang="en" sz="1800" b="1" i="1" dirty="0">
                          <a:solidFill>
                            <a:schemeClr val="accent4">
                              <a:lumMod val="75000"/>
                            </a:schemeClr>
                          </a:solidFill>
                          <a:latin typeface="Amasis MT Pro Black" panose="02040A04050005020304" pitchFamily="18" charset="0"/>
                          <a:ea typeface="Jacques Francois Shadow"/>
                          <a:cs typeface="Jacques Francois Shadow"/>
                          <a:sym typeface="Jacques Francois Shadow"/>
                        </a:rPr>
                        <a:t>Termination of Employment &amp; Denial of Payments </a:t>
                      </a:r>
                    </a:p>
                    <a:p>
                      <a:pPr marL="0" lvl="0" indent="0" algn="l" rtl="0">
                        <a:spcBef>
                          <a:spcPts val="0"/>
                        </a:spcBef>
                        <a:spcAft>
                          <a:spcPts val="0"/>
                        </a:spcAft>
                        <a:buNone/>
                      </a:pPr>
                      <a:endParaRPr sz="1500" b="1" dirty="0">
                        <a:latin typeface="Jacques Francois Shadow"/>
                        <a:ea typeface="Jacques Francois Shadow"/>
                        <a:cs typeface="Jacques Francois Shadow"/>
                        <a:sym typeface="Jacques Francois Shadow"/>
                      </a:endParaRPr>
                    </a:p>
                    <a:p>
                      <a:pPr marL="457200" lvl="0" indent="-342900" algn="l" rtl="0">
                        <a:spcBef>
                          <a:spcPts val="0"/>
                        </a:spcBef>
                        <a:spcAft>
                          <a:spcPts val="0"/>
                        </a:spcAft>
                        <a:buSzPts val="1800"/>
                        <a:buFont typeface="Jacques Francois Shadow"/>
                        <a:buAutoNum type="arabicPeriod"/>
                      </a:pPr>
                      <a:r>
                        <a:rPr lang="en" sz="1800" i="1" dirty="0">
                          <a:solidFill>
                            <a:srgbClr val="222222"/>
                          </a:solidFill>
                          <a:latin typeface="EB Garamond"/>
                          <a:ea typeface="EB Garamond"/>
                          <a:cs typeface="EB Garamond"/>
                          <a:sym typeface="EB Garamond"/>
                        </a:rPr>
                        <a:t>Air India vs Nargesh Meerza and Ors, 1981</a:t>
                      </a:r>
                      <a:r>
                        <a:rPr lang="en" sz="1800" i="1" dirty="0">
                          <a:solidFill>
                            <a:schemeClr val="dk1"/>
                          </a:solidFill>
                          <a:latin typeface="EB Garamond"/>
                          <a:ea typeface="EB Garamond"/>
                          <a:cs typeface="EB Garamond"/>
                          <a:sym typeface="EB Garamond"/>
                        </a:rPr>
                        <a:t> </a:t>
                      </a:r>
                      <a:r>
                        <a:rPr lang="en" sz="1800" b="1" i="1" dirty="0">
                          <a:solidFill>
                            <a:schemeClr val="dk1"/>
                          </a:solidFill>
                          <a:latin typeface="EB Garamond"/>
                          <a:ea typeface="EB Garamond"/>
                          <a:cs typeface="EB Garamond"/>
                          <a:sym typeface="EB Garamond"/>
                        </a:rPr>
                        <a:t>(Supreme Court of India)</a:t>
                      </a:r>
                      <a:endParaRPr sz="1800" b="1" i="1" dirty="0">
                        <a:solidFill>
                          <a:schemeClr val="dk1"/>
                        </a:solidFill>
                        <a:latin typeface="EB Garamond"/>
                        <a:ea typeface="EB Garamond"/>
                        <a:cs typeface="EB Garamond"/>
                        <a:sym typeface="EB Garamond"/>
                      </a:endParaRPr>
                    </a:p>
                    <a:p>
                      <a:pPr marL="457200" lvl="0" indent="-342900" algn="l" rtl="0">
                        <a:spcBef>
                          <a:spcPts val="0"/>
                        </a:spcBef>
                        <a:spcAft>
                          <a:spcPts val="0"/>
                        </a:spcAft>
                        <a:buSzPts val="1800"/>
                        <a:buFont typeface="Jacques Francois Shadow"/>
                        <a:buAutoNum type="arabicPeriod"/>
                      </a:pPr>
                      <a:r>
                        <a:rPr lang="en" sz="1800" i="1" dirty="0">
                          <a:solidFill>
                            <a:srgbClr val="222222"/>
                          </a:solidFill>
                          <a:latin typeface="EB Garamond"/>
                          <a:ea typeface="EB Garamond"/>
                          <a:cs typeface="EB Garamond"/>
                          <a:sym typeface="EB Garamond"/>
                        </a:rPr>
                        <a:t>Bombay Labour Union vs International Franchises Pot Ltd, 1965 </a:t>
                      </a:r>
                      <a:r>
                        <a:rPr lang="en" sz="1800" b="1" i="1" dirty="0">
                          <a:solidFill>
                            <a:srgbClr val="222222"/>
                          </a:solidFill>
                          <a:latin typeface="EB Garamond"/>
                          <a:ea typeface="EB Garamond"/>
                          <a:cs typeface="EB Garamond"/>
                          <a:sym typeface="EB Garamond"/>
                        </a:rPr>
                        <a:t>(</a:t>
                      </a:r>
                      <a:r>
                        <a:rPr lang="en" sz="1800" b="1" i="1" dirty="0">
                          <a:solidFill>
                            <a:schemeClr val="dk1"/>
                          </a:solidFill>
                          <a:latin typeface="EB Garamond"/>
                          <a:ea typeface="EB Garamond"/>
                          <a:cs typeface="EB Garamond"/>
                          <a:sym typeface="EB Garamond"/>
                        </a:rPr>
                        <a:t>Supreme Court of India)</a:t>
                      </a:r>
                      <a:endParaRPr sz="1800" b="1" i="1" dirty="0">
                        <a:solidFill>
                          <a:srgbClr val="222222"/>
                        </a:solidFill>
                        <a:latin typeface="EB Garamond"/>
                        <a:ea typeface="EB Garamond"/>
                        <a:cs typeface="EB Garamond"/>
                        <a:sym typeface="EB Garamond"/>
                      </a:endParaRPr>
                    </a:p>
                    <a:p>
                      <a:pPr marL="457200" lvl="0" indent="-342900" algn="l" rtl="0">
                        <a:spcBef>
                          <a:spcPts val="0"/>
                        </a:spcBef>
                        <a:spcAft>
                          <a:spcPts val="0"/>
                        </a:spcAft>
                        <a:buClr>
                          <a:srgbClr val="222222"/>
                        </a:buClr>
                        <a:buSzPts val="1800"/>
                        <a:buFont typeface="Jacques Francois Shadow"/>
                        <a:buAutoNum type="arabicPeriod"/>
                      </a:pPr>
                      <a:r>
                        <a:rPr lang="en" sz="1800" i="1" dirty="0">
                          <a:solidFill>
                            <a:srgbClr val="222222"/>
                          </a:solidFill>
                          <a:latin typeface="EB Garamond"/>
                          <a:ea typeface="EB Garamond"/>
                          <a:cs typeface="EB Garamond"/>
                          <a:sym typeface="EB Garamond"/>
                        </a:rPr>
                        <a:t>K Chandrika vs Indian Red Cross Society, 2006 </a:t>
                      </a:r>
                      <a:r>
                        <a:rPr lang="en" sz="1800" b="1" i="1" dirty="0">
                          <a:solidFill>
                            <a:srgbClr val="222222"/>
                          </a:solidFill>
                          <a:latin typeface="EB Garamond"/>
                          <a:ea typeface="EB Garamond"/>
                          <a:cs typeface="EB Garamond"/>
                          <a:sym typeface="EB Garamond"/>
                        </a:rPr>
                        <a:t>(Delhi High Court)</a:t>
                      </a:r>
                      <a:endParaRPr sz="1800" b="1" i="1" dirty="0">
                        <a:solidFill>
                          <a:srgbClr val="222222"/>
                        </a:solidFill>
                        <a:latin typeface="EB Garamond"/>
                        <a:ea typeface="EB Garamond"/>
                        <a:cs typeface="EB Garamond"/>
                        <a:sym typeface="EB Garamond"/>
                      </a:endParaRPr>
                    </a:p>
                    <a:p>
                      <a:pPr marL="457200" lvl="0" indent="-342900" algn="l" rtl="0">
                        <a:spcBef>
                          <a:spcPts val="0"/>
                        </a:spcBef>
                        <a:spcAft>
                          <a:spcPts val="0"/>
                        </a:spcAft>
                        <a:buClr>
                          <a:srgbClr val="222222"/>
                        </a:buClr>
                        <a:buSzPts val="1800"/>
                        <a:buFont typeface="Jacques Francois Shadow"/>
                        <a:buAutoNum type="arabicPeriod"/>
                      </a:pPr>
                      <a:r>
                        <a:rPr lang="en" sz="1800" i="1" dirty="0">
                          <a:solidFill>
                            <a:srgbClr val="222222"/>
                          </a:solidFill>
                          <a:latin typeface="EB Garamond"/>
                          <a:ea typeface="EB Garamond"/>
                          <a:cs typeface="EB Garamond"/>
                          <a:sym typeface="EB Garamond"/>
                        </a:rPr>
                        <a:t>Rattan Lal and Ors vs State of Haryana and Ors</a:t>
                      </a:r>
                      <a:r>
                        <a:rPr lang="en" sz="1800" i="1" dirty="0">
                          <a:solidFill>
                            <a:schemeClr val="dk1"/>
                          </a:solidFill>
                          <a:latin typeface="EB Garamond"/>
                          <a:ea typeface="EB Garamond"/>
                          <a:cs typeface="EB Garamond"/>
                          <a:sym typeface="EB Garamond"/>
                        </a:rPr>
                        <a:t>, 1985  </a:t>
                      </a:r>
                      <a:r>
                        <a:rPr lang="en" sz="1800" b="1" i="1" dirty="0">
                          <a:solidFill>
                            <a:schemeClr val="dk1"/>
                          </a:solidFill>
                          <a:latin typeface="EB Garamond"/>
                          <a:ea typeface="EB Garamond"/>
                          <a:cs typeface="EB Garamond"/>
                          <a:sym typeface="EB Garamond"/>
                        </a:rPr>
                        <a:t>(Supreme Court of India)</a:t>
                      </a:r>
                      <a:endParaRPr sz="1800" b="1" i="1" dirty="0">
                        <a:solidFill>
                          <a:schemeClr val="dk1"/>
                        </a:solidFill>
                        <a:latin typeface="EB Garamond"/>
                        <a:ea typeface="EB Garamond"/>
                        <a:cs typeface="EB Garamond"/>
                        <a:sym typeface="EB Garamond"/>
                      </a:endParaRPr>
                    </a:p>
                  </a:txBody>
                  <a:tcPr marL="91425" marR="91425" marT="91425" marB="91425">
                    <a:lnL w="28575" cap="flat" cmpd="sng">
                      <a:noFill/>
                      <a:prstDash val="solid"/>
                      <a:round/>
                      <a:headEnd type="none" w="sm" len="sm"/>
                      <a:tailEnd type="none" w="sm" len="sm"/>
                    </a:lnL>
                    <a:lnR w="28575" cap="flat" cmpd="sng">
                      <a:noFill/>
                      <a:prstDash val="solid"/>
                      <a:round/>
                      <a:headEnd type="none" w="sm" len="sm"/>
                      <a:tailEnd type="none" w="sm" len="sm"/>
                    </a:lnR>
                    <a:lnT w="28575" cap="flat" cmpd="sng">
                      <a:noFill/>
                      <a:prstDash val="solid"/>
                      <a:round/>
                      <a:headEnd type="none" w="sm" len="sm"/>
                      <a:tailEnd type="none" w="sm" len="sm"/>
                    </a:lnT>
                    <a:lnB w="2857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639784">
                <a:tc>
                  <a:txBody>
                    <a:bodyPr/>
                    <a:lstStyle/>
                    <a:p>
                      <a:pPr marL="0" lvl="0" indent="0" algn="l" rtl="0">
                        <a:spcBef>
                          <a:spcPts val="0"/>
                        </a:spcBef>
                        <a:spcAft>
                          <a:spcPts val="0"/>
                        </a:spcAft>
                        <a:buNone/>
                      </a:pPr>
                      <a:r>
                        <a:rPr lang="en" sz="1800" b="1" i="1" dirty="0">
                          <a:solidFill>
                            <a:schemeClr val="accent4">
                              <a:lumMod val="75000"/>
                            </a:schemeClr>
                          </a:solidFill>
                          <a:latin typeface="Amasis MT Pro Black" panose="02040A04050005020304" pitchFamily="18" charset="0"/>
                          <a:ea typeface="Jacques Francois Shadow"/>
                          <a:cs typeface="Jacques Francois Shadow"/>
                          <a:sym typeface="Jacques Francois Shadow"/>
                        </a:rPr>
                        <a:t>Denial of  Regular Leave</a:t>
                      </a:r>
                    </a:p>
                    <a:p>
                      <a:pPr marL="0" lvl="0" indent="0" algn="l" rtl="0">
                        <a:spcBef>
                          <a:spcPts val="0"/>
                        </a:spcBef>
                        <a:spcAft>
                          <a:spcPts val="0"/>
                        </a:spcAft>
                        <a:buNone/>
                      </a:pPr>
                      <a:endParaRPr sz="1800" b="1" i="1" dirty="0">
                        <a:solidFill>
                          <a:schemeClr val="accent4">
                            <a:lumMod val="75000"/>
                          </a:schemeClr>
                        </a:solidFill>
                        <a:latin typeface="Amasis MT Pro Black" panose="02040A04050005020304" pitchFamily="18" charset="0"/>
                        <a:ea typeface="Jacques Francois Shadow"/>
                        <a:cs typeface="Jacques Francois Shadow"/>
                        <a:sym typeface="Jacques Francois Shadow"/>
                      </a:endParaRPr>
                    </a:p>
                    <a:p>
                      <a:pPr marL="114300" lvl="0" indent="0" algn="l" rtl="0">
                        <a:spcBef>
                          <a:spcPts val="0"/>
                        </a:spcBef>
                        <a:spcAft>
                          <a:spcPts val="0"/>
                        </a:spcAft>
                        <a:buSzPts val="1800"/>
                        <a:buFont typeface="Jacques Francois Shadow"/>
                        <a:buNone/>
                      </a:pPr>
                      <a:r>
                        <a:rPr lang="en" sz="1800" i="1" dirty="0">
                          <a:solidFill>
                            <a:srgbClr val="222222"/>
                          </a:solidFill>
                          <a:latin typeface="EB Garamond"/>
                          <a:ea typeface="EB Garamond"/>
                          <a:cs typeface="EB Garamond"/>
                          <a:sym typeface="EB Garamond"/>
                        </a:rPr>
                        <a:t>5.  Tata Tea Ltd vs Inspector of Plantations, 1990 </a:t>
                      </a:r>
                      <a:r>
                        <a:rPr lang="en" sz="1800" b="1" i="1" dirty="0">
                          <a:solidFill>
                            <a:srgbClr val="222222"/>
                          </a:solidFill>
                          <a:latin typeface="EB Garamond"/>
                          <a:ea typeface="EB Garamond"/>
                          <a:cs typeface="EB Garamond"/>
                          <a:sym typeface="EB Garamond"/>
                        </a:rPr>
                        <a:t>(Kerala High Court)</a:t>
                      </a:r>
                      <a:endParaRPr sz="1800" b="1" i="1" dirty="0">
                        <a:solidFill>
                          <a:srgbClr val="222222"/>
                        </a:solidFill>
                        <a:latin typeface="EB Garamond"/>
                        <a:ea typeface="EB Garamond"/>
                        <a:cs typeface="EB Garamond"/>
                        <a:sym typeface="EB Garamond"/>
                      </a:endParaRPr>
                    </a:p>
                    <a:p>
                      <a:pPr marL="114300" lvl="0" indent="0" algn="l" rtl="0">
                        <a:spcBef>
                          <a:spcPts val="0"/>
                        </a:spcBef>
                        <a:spcAft>
                          <a:spcPts val="0"/>
                        </a:spcAft>
                        <a:buClr>
                          <a:srgbClr val="222222"/>
                        </a:buClr>
                        <a:buSzPts val="1800"/>
                        <a:buFont typeface="Jacques Francois Shadow"/>
                        <a:buNone/>
                      </a:pPr>
                      <a:r>
                        <a:rPr lang="en" sz="1800" i="1" dirty="0">
                          <a:solidFill>
                            <a:srgbClr val="222222"/>
                          </a:solidFill>
                          <a:latin typeface="EB Garamond"/>
                          <a:ea typeface="EB Garamond"/>
                          <a:cs typeface="EB Garamond"/>
                          <a:sym typeface="EB Garamond"/>
                        </a:rPr>
                        <a:t>6</a:t>
                      </a:r>
                      <a:r>
                        <a:rPr lang="en" sz="1800" i="1">
                          <a:solidFill>
                            <a:srgbClr val="222222"/>
                          </a:solidFill>
                          <a:latin typeface="EB Garamond"/>
                          <a:ea typeface="EB Garamond"/>
                          <a:cs typeface="EB Garamond"/>
                          <a:sym typeface="EB Garamond"/>
                        </a:rPr>
                        <a:t>.  B </a:t>
                      </a:r>
                      <a:r>
                        <a:rPr lang="en" sz="1800" i="1" dirty="0">
                          <a:solidFill>
                            <a:srgbClr val="222222"/>
                          </a:solidFill>
                          <a:latin typeface="EB Garamond"/>
                          <a:ea typeface="EB Garamond"/>
                          <a:cs typeface="EB Garamond"/>
                          <a:sym typeface="EB Garamond"/>
                        </a:rPr>
                        <a:t>Shah vs Presiding Officer, Labour Court, Coimbatore and Ors, </a:t>
                      </a:r>
                      <a:r>
                        <a:rPr lang="en" sz="1800" b="0" i="1" dirty="0">
                          <a:solidFill>
                            <a:srgbClr val="222222"/>
                          </a:solidFill>
                          <a:latin typeface="EB Garamond"/>
                          <a:ea typeface="EB Garamond"/>
                          <a:cs typeface="EB Garamond"/>
                          <a:sym typeface="EB Garamond"/>
                        </a:rPr>
                        <a:t>1977 </a:t>
                      </a:r>
                      <a:r>
                        <a:rPr lang="en" sz="1800" b="1" i="1" dirty="0">
                          <a:solidFill>
                            <a:schemeClr val="dk1"/>
                          </a:solidFill>
                          <a:latin typeface="EB Garamond"/>
                          <a:ea typeface="EB Garamond"/>
                          <a:cs typeface="EB Garamond"/>
                          <a:sym typeface="EB Garamond"/>
                        </a:rPr>
                        <a:t>              (Supreme Court of India)</a:t>
                      </a:r>
                      <a:endParaRPr sz="1800" b="1" i="1" dirty="0">
                        <a:solidFill>
                          <a:srgbClr val="222222"/>
                        </a:solidFill>
                        <a:latin typeface="EB Garamond"/>
                        <a:ea typeface="EB Garamond"/>
                        <a:cs typeface="EB Garamond"/>
                        <a:sym typeface="EB Garamond"/>
                      </a:endParaRPr>
                    </a:p>
                  </a:txBody>
                  <a:tcPr marL="91425" marR="91425" marT="91425" marB="91425">
                    <a:lnL w="28575" cap="flat" cmpd="sng">
                      <a:noFill/>
                      <a:prstDash val="solid"/>
                      <a:round/>
                      <a:headEnd type="none" w="sm" len="sm"/>
                      <a:tailEnd type="none" w="sm" len="sm"/>
                    </a:lnL>
                    <a:lnR w="28575" cap="flat" cmpd="sng">
                      <a:noFill/>
                      <a:prstDash val="solid"/>
                      <a:round/>
                      <a:headEnd type="none" w="sm" len="sm"/>
                      <a:tailEnd type="none" w="sm" len="sm"/>
                    </a:lnR>
                    <a:lnT w="28575" cap="flat" cmpd="sng">
                      <a:noFill/>
                      <a:prstDash val="solid"/>
                      <a:round/>
                      <a:headEnd type="none" w="sm" len="sm"/>
                      <a:tailEnd type="none" w="sm" len="sm"/>
                    </a:lnT>
                    <a:lnB w="2857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00198">
                <a:tc>
                  <a:txBody>
                    <a:bodyPr/>
                    <a:lstStyle/>
                    <a:p>
                      <a:pPr marL="0" lvl="0" indent="0" algn="l" rtl="0">
                        <a:spcBef>
                          <a:spcPts val="0"/>
                        </a:spcBef>
                        <a:spcAft>
                          <a:spcPts val="0"/>
                        </a:spcAft>
                        <a:buNone/>
                      </a:pPr>
                      <a:r>
                        <a:rPr lang="en-IN" sz="1800" b="1" i="1" dirty="0">
                          <a:solidFill>
                            <a:schemeClr val="accent4">
                              <a:lumMod val="75000"/>
                            </a:schemeClr>
                          </a:solidFill>
                          <a:latin typeface="Amasis MT Pro Black" panose="02040A04050005020304" pitchFamily="18" charset="0"/>
                          <a:ea typeface="Jacques Francois Shadow"/>
                          <a:cs typeface="Jacques Francois Shadow"/>
                          <a:sym typeface="Jacques Francois Shadow"/>
                        </a:rPr>
                        <a:t>Illegal Service Rules</a:t>
                      </a:r>
                    </a:p>
                    <a:p>
                      <a:pPr marL="0" lvl="0" indent="0" algn="l" rtl="0">
                        <a:spcBef>
                          <a:spcPts val="0"/>
                        </a:spcBef>
                        <a:spcAft>
                          <a:spcPts val="0"/>
                        </a:spcAft>
                        <a:buNone/>
                      </a:pPr>
                      <a:endParaRPr sz="1800" b="1" i="1" dirty="0">
                        <a:solidFill>
                          <a:schemeClr val="accent4">
                            <a:lumMod val="75000"/>
                          </a:schemeClr>
                        </a:solidFill>
                        <a:latin typeface="Amasis MT Pro Black" panose="02040A04050005020304" pitchFamily="18" charset="0"/>
                        <a:ea typeface="Jacques Francois Shadow"/>
                        <a:cs typeface="Jacques Francois Shadow"/>
                        <a:sym typeface="Jacques Francois Shadow"/>
                      </a:endParaRPr>
                    </a:p>
                    <a:p>
                      <a:pPr marL="114300" lvl="0" indent="0" algn="l" rtl="0">
                        <a:spcBef>
                          <a:spcPts val="0"/>
                        </a:spcBef>
                        <a:spcAft>
                          <a:spcPts val="0"/>
                        </a:spcAft>
                        <a:buSzPts val="1800"/>
                        <a:buFont typeface="Jacques Francois Shadow"/>
                        <a:buNone/>
                      </a:pPr>
                      <a:r>
                        <a:rPr lang="en" sz="1800" i="1" dirty="0">
                          <a:solidFill>
                            <a:srgbClr val="222222"/>
                          </a:solidFill>
                          <a:latin typeface="EB Garamond"/>
                          <a:ea typeface="EB Garamond"/>
                          <a:cs typeface="EB Garamond"/>
                          <a:sym typeface="EB Garamond"/>
                        </a:rPr>
                        <a:t>7.    Smt Neetu Choudhary vs State of Rajasthan and Ors, 2005 </a:t>
                      </a:r>
                      <a:r>
                        <a:rPr lang="en" sz="1800" b="1" i="1" dirty="0">
                          <a:solidFill>
                            <a:srgbClr val="222222"/>
                          </a:solidFill>
                          <a:latin typeface="EB Garamond"/>
                          <a:ea typeface="EB Garamond"/>
                          <a:cs typeface="EB Garamond"/>
                          <a:sym typeface="EB Garamond"/>
                        </a:rPr>
                        <a:t>(Rajasthan High Court)</a:t>
                      </a:r>
                      <a:endParaRPr sz="1500" b="1" dirty="0">
                        <a:latin typeface="Jacques Francois Shadow"/>
                        <a:ea typeface="Jacques Francois Shadow"/>
                        <a:cs typeface="Jacques Francois Shadow"/>
                        <a:sym typeface="Jacques Francois Shadow"/>
                      </a:endParaRPr>
                    </a:p>
                    <a:p>
                      <a:pPr marL="114300" lvl="0" indent="0" algn="l" rtl="0">
                        <a:spcBef>
                          <a:spcPts val="0"/>
                        </a:spcBef>
                        <a:spcAft>
                          <a:spcPts val="0"/>
                        </a:spcAft>
                        <a:buSzPts val="1800"/>
                        <a:buFont typeface="Jacques Francois Shadow"/>
                        <a:buNone/>
                      </a:pPr>
                      <a:r>
                        <a:rPr lang="en" sz="1800" i="1" dirty="0">
                          <a:solidFill>
                            <a:srgbClr val="222222"/>
                          </a:solidFill>
                          <a:latin typeface="EB Garamond"/>
                          <a:ea typeface="EB Garamond"/>
                          <a:cs typeface="EB Garamond"/>
                          <a:sym typeface="EB Garamond"/>
                        </a:rPr>
                        <a:t>8.   Vandana Kandari vs University of Delhi, 2010 (</a:t>
                      </a:r>
                      <a:r>
                        <a:rPr lang="en" sz="1800" b="1" i="1" dirty="0">
                          <a:solidFill>
                            <a:srgbClr val="222222"/>
                          </a:solidFill>
                          <a:latin typeface="EB Garamond"/>
                          <a:ea typeface="EB Garamond"/>
                          <a:cs typeface="EB Garamond"/>
                          <a:sym typeface="EB Garamond"/>
                        </a:rPr>
                        <a:t>Delhi High Court)</a:t>
                      </a:r>
                      <a:endParaRPr sz="1500" b="1" dirty="0">
                        <a:latin typeface="Jacques Francois Shadow"/>
                        <a:ea typeface="Jacques Francois Shadow"/>
                        <a:cs typeface="Jacques Francois Shadow"/>
                        <a:sym typeface="Jacques Francois Shadow"/>
                      </a:endParaRPr>
                    </a:p>
                  </a:txBody>
                  <a:tcPr marL="91425" marR="91425" marT="91425" marB="91425">
                    <a:lnL w="28575" cap="flat" cmpd="sng">
                      <a:noFill/>
                      <a:prstDash val="solid"/>
                      <a:round/>
                      <a:headEnd type="none" w="sm" len="sm"/>
                      <a:tailEnd type="none" w="sm" len="sm"/>
                    </a:lnL>
                    <a:lnR w="28575" cap="flat" cmpd="sng">
                      <a:noFill/>
                      <a:prstDash val="solid"/>
                      <a:round/>
                      <a:headEnd type="none" w="sm" len="sm"/>
                      <a:tailEnd type="none" w="sm" len="sm"/>
                    </a:lnR>
                    <a:lnT w="28575" cap="flat" cmpd="sng">
                      <a:noFill/>
                      <a:prstDash val="solid"/>
                      <a:round/>
                      <a:headEnd type="none" w="sm" len="sm"/>
                      <a:tailEnd type="none" w="sm" len="sm"/>
                    </a:lnT>
                    <a:lnB w="2857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graphicFrame>
        <p:nvGraphicFramePr>
          <p:cNvPr id="74" name="Google Shape;74;p16"/>
          <p:cNvGraphicFramePr/>
          <p:nvPr>
            <p:extLst>
              <p:ext uri="{D42A27DB-BD31-4B8C-83A1-F6EECF244321}">
                <p14:modId xmlns:p14="http://schemas.microsoft.com/office/powerpoint/2010/main" val="2387988224"/>
              </p:ext>
            </p:extLst>
          </p:nvPr>
        </p:nvGraphicFramePr>
        <p:xfrm>
          <a:off x="6526678" y="2007597"/>
          <a:ext cx="4933667" cy="2792883"/>
        </p:xfrm>
        <a:graphic>
          <a:graphicData uri="http://schemas.openxmlformats.org/drawingml/2006/table">
            <a:tbl>
              <a:tblPr>
                <a:noFill/>
              </a:tblPr>
              <a:tblGrid>
                <a:gridCol w="4933667">
                  <a:extLst>
                    <a:ext uri="{9D8B030D-6E8A-4147-A177-3AD203B41FA5}">
                      <a16:colId xmlns:a16="http://schemas.microsoft.com/office/drawing/2014/main" val="20000"/>
                    </a:ext>
                  </a:extLst>
                </a:gridCol>
              </a:tblGrid>
              <a:tr h="1428990">
                <a:tc>
                  <a:txBody>
                    <a:bodyPr/>
                    <a:lstStyle/>
                    <a:p>
                      <a:pPr marL="0" lvl="0" indent="0" algn="l" rtl="0">
                        <a:spcBef>
                          <a:spcPts val="0"/>
                        </a:spcBef>
                        <a:spcAft>
                          <a:spcPts val="0"/>
                        </a:spcAft>
                        <a:buNone/>
                      </a:pPr>
                      <a:r>
                        <a:rPr lang="en" sz="1800" b="1" dirty="0">
                          <a:solidFill>
                            <a:schemeClr val="bg2"/>
                          </a:solidFill>
                          <a:highlight>
                            <a:srgbClr val="E0F8F9"/>
                          </a:highlight>
                          <a:latin typeface="Jacques Francois Shadow"/>
                          <a:ea typeface="Jacques Francois Shadow"/>
                          <a:cs typeface="Jacques Francois Shadow"/>
                          <a:sym typeface="Jacques Francois Shadow"/>
                        </a:rPr>
                        <a:t>Nature of Petition</a:t>
                      </a:r>
                      <a:r>
                        <a:rPr lang="en" sz="1800" b="1" dirty="0">
                          <a:highlight>
                            <a:srgbClr val="E0F8F9"/>
                          </a:highlight>
                          <a:latin typeface="Jacques Francois Shadow"/>
                          <a:ea typeface="Jacques Francois Shadow"/>
                          <a:cs typeface="Jacques Francois Shadow"/>
                          <a:sym typeface="Jacques Francois Shadow"/>
                        </a:rPr>
                        <a:t>:</a:t>
                      </a:r>
                      <a:r>
                        <a:rPr lang="en" sz="1800" dirty="0"/>
                        <a:t> </a:t>
                      </a:r>
                      <a:r>
                        <a:rPr lang="en" sz="1800" dirty="0">
                          <a:latin typeface="EB Garamond"/>
                          <a:ea typeface="EB Garamond"/>
                          <a:cs typeface="EB Garamond"/>
                          <a:sym typeface="EB Garamond"/>
                        </a:rPr>
                        <a:t>In this case, many Air Hostesses of Air India sued their employer because of a company rule in which a Hostess would be fired or terminated if she became pregnant</a:t>
                      </a:r>
                      <a:endParaRPr sz="1800" dirty="0">
                        <a:latin typeface="EB Garamond"/>
                        <a:ea typeface="EB Garamond"/>
                        <a:cs typeface="EB Garamond"/>
                        <a:sym typeface="EB Garamond"/>
                      </a:endParaRPr>
                    </a:p>
                  </a:txBody>
                  <a:tcPr marL="121900" marR="121900" marT="121900" marB="121900">
                    <a:lnL w="19050" cap="flat" cmpd="sng">
                      <a:solidFill>
                        <a:srgbClr val="FDD3EC"/>
                      </a:solidFill>
                      <a:prstDash val="solid"/>
                      <a:round/>
                      <a:headEnd type="none" w="sm" len="sm"/>
                      <a:tailEnd type="none" w="sm" len="sm"/>
                    </a:lnL>
                    <a:lnR w="19050" cap="flat" cmpd="sng">
                      <a:solidFill>
                        <a:srgbClr val="FDD3EC"/>
                      </a:solidFill>
                      <a:prstDash val="solid"/>
                      <a:round/>
                      <a:headEnd type="none" w="sm" len="sm"/>
                      <a:tailEnd type="none" w="sm" len="sm"/>
                    </a:lnR>
                    <a:lnT w="19050" cap="flat" cmpd="sng">
                      <a:solidFill>
                        <a:srgbClr val="FDD3EC"/>
                      </a:solidFill>
                      <a:prstDash val="solid"/>
                      <a:round/>
                      <a:headEnd type="none" w="sm" len="sm"/>
                      <a:tailEnd type="none" w="sm" len="sm"/>
                    </a:lnT>
                    <a:lnB w="19050" cap="flat" cmpd="sng">
                      <a:solidFill>
                        <a:srgbClr val="FDD3EC"/>
                      </a:solidFill>
                      <a:prstDash val="solid"/>
                      <a:round/>
                      <a:headEnd type="none" w="sm" len="sm"/>
                      <a:tailEnd type="none" w="sm" len="sm"/>
                    </a:lnB>
                  </a:tcPr>
                </a:tc>
                <a:extLst>
                  <a:ext uri="{0D108BD9-81ED-4DB2-BD59-A6C34878D82A}">
                    <a16:rowId xmlns:a16="http://schemas.microsoft.com/office/drawing/2014/main" val="10000"/>
                  </a:ext>
                </a:extLst>
              </a:tr>
              <a:tr h="1363893">
                <a:tc>
                  <a:txBody>
                    <a:bodyPr/>
                    <a:lstStyle/>
                    <a:p>
                      <a:pPr marL="0" lvl="0" indent="0" algn="l" rtl="0">
                        <a:spcBef>
                          <a:spcPts val="0"/>
                        </a:spcBef>
                        <a:spcAft>
                          <a:spcPts val="0"/>
                        </a:spcAft>
                        <a:buNone/>
                      </a:pPr>
                      <a:r>
                        <a:rPr lang="en" sz="1800" b="1" dirty="0">
                          <a:solidFill>
                            <a:schemeClr val="bg2"/>
                          </a:solidFill>
                          <a:highlight>
                            <a:srgbClr val="E0F8F9"/>
                          </a:highlight>
                          <a:latin typeface="Jacques Francois Shadow"/>
                          <a:ea typeface="Jacques Francois Shadow"/>
                          <a:cs typeface="Jacques Francois Shadow"/>
                          <a:sym typeface="Jacques Francois Shadow"/>
                        </a:rPr>
                        <a:t>Court Order</a:t>
                      </a:r>
                      <a:r>
                        <a:rPr lang="en" sz="1800" b="1" dirty="0">
                          <a:highlight>
                            <a:srgbClr val="E0F8F9"/>
                          </a:highlight>
                          <a:latin typeface="Jacques Francois Shadow"/>
                          <a:ea typeface="Jacques Francois Shadow"/>
                          <a:cs typeface="Jacques Francois Shadow"/>
                          <a:sym typeface="Jacques Francois Shadow"/>
                        </a:rPr>
                        <a:t>:</a:t>
                      </a:r>
                      <a:r>
                        <a:rPr lang="en" sz="1800" dirty="0">
                          <a:latin typeface="EB Garamond"/>
                          <a:ea typeface="EB Garamond"/>
                          <a:cs typeface="EB Garamond"/>
                          <a:sym typeface="EB Garamond"/>
                        </a:rPr>
                        <a:t> The Court ruled that this provision was unreasonable and violates Article 14 of the Indian Constitution</a:t>
                      </a:r>
                      <a:endParaRPr sz="1800" dirty="0">
                        <a:latin typeface="EB Garamond"/>
                        <a:ea typeface="EB Garamond"/>
                        <a:cs typeface="EB Garamond"/>
                        <a:sym typeface="EB Garamond"/>
                      </a:endParaRPr>
                    </a:p>
                  </a:txBody>
                  <a:tcPr marL="121900" marR="121900" marT="121900" marB="121900">
                    <a:lnL w="19050" cap="flat" cmpd="sng">
                      <a:solidFill>
                        <a:srgbClr val="FDD3EC"/>
                      </a:solidFill>
                      <a:prstDash val="solid"/>
                      <a:round/>
                      <a:headEnd type="none" w="sm" len="sm"/>
                      <a:tailEnd type="none" w="sm" len="sm"/>
                    </a:lnL>
                    <a:lnR w="19050" cap="flat" cmpd="sng">
                      <a:solidFill>
                        <a:srgbClr val="FDD3EC"/>
                      </a:solidFill>
                      <a:prstDash val="solid"/>
                      <a:round/>
                      <a:headEnd type="none" w="sm" len="sm"/>
                      <a:tailEnd type="none" w="sm" len="sm"/>
                    </a:lnR>
                    <a:lnT w="19050" cap="flat" cmpd="sng">
                      <a:solidFill>
                        <a:srgbClr val="FDD3EC"/>
                      </a:solidFill>
                      <a:prstDash val="solid"/>
                      <a:round/>
                      <a:headEnd type="none" w="sm" len="sm"/>
                      <a:tailEnd type="none" w="sm" len="sm"/>
                    </a:lnT>
                    <a:lnB w="19050" cap="flat" cmpd="sng">
                      <a:solidFill>
                        <a:srgbClr val="FDD3E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76" name="Google Shape;76;p16"/>
          <p:cNvPicPr preferRelativeResize="0"/>
          <p:nvPr/>
        </p:nvPicPr>
        <p:blipFill>
          <a:blip r:embed="rId3">
            <a:alphaModFix/>
          </a:blip>
          <a:stretch>
            <a:fillRect/>
          </a:stretch>
        </p:blipFill>
        <p:spPr>
          <a:xfrm>
            <a:off x="643467" y="1552232"/>
            <a:ext cx="5630323" cy="3753535"/>
          </a:xfrm>
          <a:prstGeom prst="rect">
            <a:avLst/>
          </a:prstGeom>
          <a:noFill/>
          <a:ln w="19050" cap="flat" cmpd="sng">
            <a:solidFill>
              <a:srgbClr val="FDD3EC"/>
            </a:solidFill>
            <a:prstDash val="solid"/>
            <a:round/>
            <a:headEnd type="none" w="sm" len="sm"/>
            <a:tailEnd type="none" w="sm" len="sm"/>
          </a:ln>
        </p:spPr>
      </p:pic>
      <p:sp>
        <p:nvSpPr>
          <p:cNvPr id="7" name="Google Shape;75;p16">
            <a:extLst>
              <a:ext uri="{FF2B5EF4-FFF2-40B4-BE49-F238E27FC236}">
                <a16:creationId xmlns:a16="http://schemas.microsoft.com/office/drawing/2014/main" id="{2B8E5E67-B444-D882-11AF-73E93E9CD323}"/>
              </a:ext>
            </a:extLst>
          </p:cNvPr>
          <p:cNvSpPr txBox="1">
            <a:spLocks noGrp="1"/>
          </p:cNvSpPr>
          <p:nvPr>
            <p:ph type="title"/>
          </p:nvPr>
        </p:nvSpPr>
        <p:spPr>
          <a:xfrm>
            <a:off x="2909202" y="535309"/>
            <a:ext cx="6531429" cy="763600"/>
          </a:xfrm>
          <a:prstGeom prst="rect">
            <a:avLst/>
          </a:prstGeom>
        </p:spPr>
        <p:txBody>
          <a:bodyPr spcFirstLastPara="1" vert="horz" wrap="square" lIns="121900" tIns="121900" rIns="121900" bIns="121900" rtlCol="0" anchor="t" anchorCtr="0">
            <a:noAutofit/>
          </a:bodyPr>
          <a:lstStyle/>
          <a:p>
            <a:pPr>
              <a:spcBef>
                <a:spcPts val="0"/>
              </a:spcBef>
            </a:pPr>
            <a:r>
              <a:rPr lang="en" sz="1800" b="1" dirty="0">
                <a:solidFill>
                  <a:schemeClr val="bg2"/>
                </a:solidFill>
                <a:highlight>
                  <a:srgbClr val="FDD3EC"/>
                </a:highlight>
                <a:latin typeface="HP Simplified Light" panose="020B0404020204020204" pitchFamily="34" charset="0"/>
                <a:ea typeface="Jacques Francois Shadow"/>
                <a:cs typeface="Jacques Francois Shadow"/>
                <a:sym typeface="Jacques Francois Shadow"/>
              </a:rPr>
              <a:t>Case #1</a:t>
            </a:r>
            <a:r>
              <a:rPr lang="en" sz="1800" b="1" dirty="0">
                <a:highlight>
                  <a:srgbClr val="FDD3EC"/>
                </a:highlight>
                <a:latin typeface="HP Simplified Light" panose="020B0404020204020204" pitchFamily="34" charset="0"/>
                <a:ea typeface="Jacques Francois Shadow"/>
                <a:cs typeface="Jacques Francois Shadow"/>
                <a:sym typeface="Jacques Francois Shadow"/>
              </a:rPr>
              <a:t>: </a:t>
            </a:r>
            <a:r>
              <a:rPr lang="en" sz="1800" b="1" dirty="0">
                <a:solidFill>
                  <a:srgbClr val="222222"/>
                </a:solidFill>
                <a:highlight>
                  <a:srgbClr val="FDD3EC"/>
                </a:highlight>
                <a:latin typeface="HP Simplified Light" panose="020B0404020204020204" pitchFamily="34" charset="0"/>
                <a:ea typeface="Jacques Francois Shadow"/>
                <a:cs typeface="Jacques Francois Shadow"/>
                <a:sym typeface="Jacques Francois Shadow"/>
              </a:rPr>
              <a:t>Air India vs Nargesh Meerza and Ors, 1981</a:t>
            </a:r>
            <a:r>
              <a:rPr lang="en" sz="1800" b="1" dirty="0">
                <a:highlight>
                  <a:srgbClr val="FDD3EC"/>
                </a:highlight>
                <a:latin typeface="HP Simplified Light" panose="020B0404020204020204" pitchFamily="34" charset="0"/>
                <a:ea typeface="Jacques Francois Shadow"/>
                <a:cs typeface="Jacques Francois Shadow"/>
                <a:sym typeface="Jacques Francois Shadow"/>
              </a:rPr>
              <a:t> </a:t>
            </a:r>
            <a:endParaRPr sz="1800" b="1" dirty="0">
              <a:highlight>
                <a:srgbClr val="FDD3EC"/>
              </a:highlight>
              <a:latin typeface="HP Simplified Light" panose="020B0404020204020204" pitchFamily="34" charset="0"/>
              <a:ea typeface="Jacques Francois Shadow"/>
              <a:cs typeface="Jacques Francois Shadow"/>
              <a:sym typeface="Jacques Francois Shadow"/>
            </a:endParaRP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0"/>
        <p:cNvGrpSpPr/>
        <p:nvPr/>
      </p:nvGrpSpPr>
      <p:grpSpPr>
        <a:xfrm>
          <a:off x="0" y="0"/>
          <a:ext cx="0" cy="0"/>
          <a:chOff x="0" y="0"/>
          <a:chExt cx="0" cy="0"/>
        </a:xfrm>
      </p:grpSpPr>
      <p:graphicFrame>
        <p:nvGraphicFramePr>
          <p:cNvPr id="82" name="Google Shape;82;p17"/>
          <p:cNvGraphicFramePr/>
          <p:nvPr/>
        </p:nvGraphicFramePr>
        <p:xfrm>
          <a:off x="643467" y="891906"/>
          <a:ext cx="3872367" cy="4179345"/>
        </p:xfrm>
        <a:graphic>
          <a:graphicData uri="http://schemas.openxmlformats.org/drawingml/2006/table">
            <a:tbl>
              <a:tblPr>
                <a:noFill/>
              </a:tblPr>
              <a:tblGrid>
                <a:gridCol w="3872367">
                  <a:extLst>
                    <a:ext uri="{9D8B030D-6E8A-4147-A177-3AD203B41FA5}">
                      <a16:colId xmlns:a16="http://schemas.microsoft.com/office/drawing/2014/main" val="20000"/>
                    </a:ext>
                  </a:extLst>
                </a:gridCol>
              </a:tblGrid>
              <a:tr h="2431865">
                <a:tc>
                  <a:txBody>
                    <a:bodyPr/>
                    <a:lstStyle/>
                    <a:p>
                      <a:pPr marL="0" lvl="0" indent="0" algn="l" rtl="0">
                        <a:spcBef>
                          <a:spcPts val="0"/>
                        </a:spcBef>
                        <a:spcAft>
                          <a:spcPts val="0"/>
                        </a:spcAft>
                        <a:buNone/>
                      </a:pPr>
                      <a:r>
                        <a:rPr lang="en" sz="2000" b="1" dirty="0">
                          <a:solidFill>
                            <a:schemeClr val="bg2"/>
                          </a:solidFill>
                          <a:highlight>
                            <a:srgbClr val="E0F8F9"/>
                          </a:highlight>
                          <a:latin typeface="Jacques Francois Shadow"/>
                          <a:ea typeface="Jacques Francois Shadow"/>
                          <a:cs typeface="Jacques Francois Shadow"/>
                          <a:sym typeface="Jacques Francois Shadow"/>
                        </a:rPr>
                        <a:t>Nature of Petition</a:t>
                      </a:r>
                      <a:r>
                        <a:rPr lang="en" sz="2000" b="1" dirty="0">
                          <a:highlight>
                            <a:srgbClr val="E0F8F9"/>
                          </a:highlight>
                          <a:latin typeface="Jacques Francois Shadow"/>
                          <a:ea typeface="Jacques Francois Shadow"/>
                          <a:cs typeface="Jacques Francois Shadow"/>
                          <a:sym typeface="Jacques Francois Shadow"/>
                        </a:rPr>
                        <a:t>:</a:t>
                      </a:r>
                      <a:r>
                        <a:rPr lang="en" sz="2000" dirty="0"/>
                        <a:t> </a:t>
                      </a:r>
                      <a:r>
                        <a:rPr lang="en" sz="2000" dirty="0">
                          <a:latin typeface="EB Garamond"/>
                          <a:ea typeface="EB Garamond"/>
                          <a:cs typeface="EB Garamond"/>
                          <a:sym typeface="EB Garamond"/>
                        </a:rPr>
                        <a:t>In this case, government-employed teachers in the state of Haryana were unhappy because they did not receive many benefits, including maternity leave and other maternity benefits</a:t>
                      </a:r>
                      <a:endParaRPr sz="2000" dirty="0">
                        <a:latin typeface="EB Garamond"/>
                        <a:ea typeface="EB Garamond"/>
                        <a:cs typeface="EB Garamond"/>
                        <a:sym typeface="EB Garamond"/>
                      </a:endParaRPr>
                    </a:p>
                  </a:txBody>
                  <a:tcPr marL="121900" marR="121900" marT="121900" marB="121900">
                    <a:lnL w="19050" cap="flat" cmpd="sng">
                      <a:solidFill>
                        <a:srgbClr val="FDD3EC"/>
                      </a:solidFill>
                      <a:prstDash val="solid"/>
                      <a:round/>
                      <a:headEnd type="none" w="sm" len="sm"/>
                      <a:tailEnd type="none" w="sm" len="sm"/>
                    </a:lnL>
                    <a:lnR w="19050" cap="flat" cmpd="sng">
                      <a:solidFill>
                        <a:srgbClr val="FDD3EC"/>
                      </a:solidFill>
                      <a:prstDash val="solid"/>
                      <a:round/>
                      <a:headEnd type="none" w="sm" len="sm"/>
                      <a:tailEnd type="none" w="sm" len="sm"/>
                    </a:lnR>
                    <a:lnT w="19050" cap="flat" cmpd="sng">
                      <a:solidFill>
                        <a:srgbClr val="FDD3EC"/>
                      </a:solidFill>
                      <a:prstDash val="solid"/>
                      <a:round/>
                      <a:headEnd type="none" w="sm" len="sm"/>
                      <a:tailEnd type="none" w="sm" len="sm"/>
                    </a:lnT>
                    <a:lnB w="19050" cap="flat" cmpd="sng">
                      <a:solidFill>
                        <a:srgbClr val="FDD3EC"/>
                      </a:solidFill>
                      <a:prstDash val="solid"/>
                      <a:round/>
                      <a:headEnd type="none" w="sm" len="sm"/>
                      <a:tailEnd type="none" w="sm" len="sm"/>
                    </a:lnB>
                  </a:tcPr>
                </a:tc>
                <a:extLst>
                  <a:ext uri="{0D108BD9-81ED-4DB2-BD59-A6C34878D82A}">
                    <a16:rowId xmlns:a16="http://schemas.microsoft.com/office/drawing/2014/main" val="10000"/>
                  </a:ext>
                </a:extLst>
              </a:tr>
              <a:tr h="1747480">
                <a:tc>
                  <a:txBody>
                    <a:bodyPr/>
                    <a:lstStyle/>
                    <a:p>
                      <a:pPr marL="0" lvl="0" indent="0" algn="l" rtl="0">
                        <a:spcBef>
                          <a:spcPts val="0"/>
                        </a:spcBef>
                        <a:spcAft>
                          <a:spcPts val="0"/>
                        </a:spcAft>
                        <a:buNone/>
                      </a:pPr>
                      <a:r>
                        <a:rPr lang="en" sz="2000" b="1" dirty="0">
                          <a:solidFill>
                            <a:schemeClr val="bg2"/>
                          </a:solidFill>
                          <a:highlight>
                            <a:srgbClr val="E0F8F9"/>
                          </a:highlight>
                          <a:latin typeface="Jacques Francois Shadow"/>
                          <a:ea typeface="Jacques Francois Shadow"/>
                          <a:cs typeface="Jacques Francois Shadow"/>
                          <a:sym typeface="Jacques Francois Shadow"/>
                        </a:rPr>
                        <a:t>Court Order</a:t>
                      </a:r>
                      <a:r>
                        <a:rPr lang="en" sz="2000" b="1" dirty="0">
                          <a:highlight>
                            <a:srgbClr val="E0F8F9"/>
                          </a:highlight>
                          <a:latin typeface="Jacques Francois Shadow"/>
                          <a:ea typeface="Jacques Francois Shadow"/>
                          <a:cs typeface="Jacques Francois Shadow"/>
                          <a:sym typeface="Jacques Francois Shadow"/>
                        </a:rPr>
                        <a:t>:</a:t>
                      </a:r>
                      <a:r>
                        <a:rPr lang="en" sz="2000" dirty="0">
                          <a:latin typeface="EB Garamond"/>
                          <a:ea typeface="EB Garamond"/>
                          <a:cs typeface="EB Garamond"/>
                          <a:sym typeface="EB Garamond"/>
                        </a:rPr>
                        <a:t> The Court mandated that maternity benefits and leave be given to the teachers of Haryana</a:t>
                      </a:r>
                      <a:endParaRPr sz="2000" dirty="0">
                        <a:latin typeface="EB Garamond"/>
                        <a:ea typeface="EB Garamond"/>
                        <a:cs typeface="EB Garamond"/>
                        <a:sym typeface="EB Garamond"/>
                      </a:endParaRPr>
                    </a:p>
                  </a:txBody>
                  <a:tcPr marL="121900" marR="121900" marT="121900" marB="121900">
                    <a:lnL w="19050" cap="flat" cmpd="sng">
                      <a:solidFill>
                        <a:srgbClr val="FDD3EC"/>
                      </a:solidFill>
                      <a:prstDash val="solid"/>
                      <a:round/>
                      <a:headEnd type="none" w="sm" len="sm"/>
                      <a:tailEnd type="none" w="sm" len="sm"/>
                    </a:lnL>
                    <a:lnR w="19050" cap="flat" cmpd="sng">
                      <a:solidFill>
                        <a:srgbClr val="FDD3EC"/>
                      </a:solidFill>
                      <a:prstDash val="solid"/>
                      <a:round/>
                      <a:headEnd type="none" w="sm" len="sm"/>
                      <a:tailEnd type="none" w="sm" len="sm"/>
                    </a:lnR>
                    <a:lnT w="19050" cap="flat" cmpd="sng">
                      <a:solidFill>
                        <a:srgbClr val="FDD3EC"/>
                      </a:solidFill>
                      <a:prstDash val="solid"/>
                      <a:round/>
                      <a:headEnd type="none" w="sm" len="sm"/>
                      <a:tailEnd type="none" w="sm" len="sm"/>
                    </a:lnT>
                    <a:lnB w="19050" cap="flat" cmpd="sng">
                      <a:solidFill>
                        <a:srgbClr val="FDD3E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83" name="Google Shape;83;p17"/>
          <p:cNvPicPr preferRelativeResize="0"/>
          <p:nvPr/>
        </p:nvPicPr>
        <p:blipFill>
          <a:blip r:embed="rId3">
            <a:alphaModFix/>
          </a:blip>
          <a:stretch>
            <a:fillRect/>
          </a:stretch>
        </p:blipFill>
        <p:spPr>
          <a:xfrm>
            <a:off x="4850523" y="891890"/>
            <a:ext cx="6698010" cy="3766412"/>
          </a:xfrm>
          <a:prstGeom prst="rect">
            <a:avLst/>
          </a:prstGeom>
          <a:noFill/>
          <a:ln w="19050" cap="flat" cmpd="sng">
            <a:solidFill>
              <a:srgbClr val="FDD3EC"/>
            </a:solidFill>
            <a:prstDash val="solid"/>
            <a:round/>
            <a:headEnd type="none" w="sm" len="sm"/>
            <a:tailEnd type="none" w="sm" len="sm"/>
          </a:ln>
        </p:spPr>
      </p:pic>
      <p:sp>
        <p:nvSpPr>
          <p:cNvPr id="4" name="Google Shape;81;p17">
            <a:extLst>
              <a:ext uri="{FF2B5EF4-FFF2-40B4-BE49-F238E27FC236}">
                <a16:creationId xmlns:a16="http://schemas.microsoft.com/office/drawing/2014/main" id="{C7BEC369-7452-AEF7-ADA7-B3C1D298F26C}"/>
              </a:ext>
            </a:extLst>
          </p:cNvPr>
          <p:cNvSpPr txBox="1">
            <a:spLocks noGrp="1"/>
          </p:cNvSpPr>
          <p:nvPr>
            <p:ph type="title"/>
          </p:nvPr>
        </p:nvSpPr>
        <p:spPr>
          <a:xfrm>
            <a:off x="4850523" y="4904110"/>
            <a:ext cx="6499648" cy="763600"/>
          </a:xfrm>
          <a:prstGeom prst="rect">
            <a:avLst/>
          </a:prstGeom>
        </p:spPr>
        <p:txBody>
          <a:bodyPr spcFirstLastPara="1" vert="horz" wrap="square" lIns="121900" tIns="121900" rIns="121900" bIns="121900" rtlCol="0" anchor="t" anchorCtr="0">
            <a:noAutofit/>
          </a:bodyPr>
          <a:lstStyle/>
          <a:p>
            <a:pPr>
              <a:spcBef>
                <a:spcPts val="0"/>
              </a:spcBef>
            </a:pPr>
            <a:r>
              <a:rPr lang="en" sz="1800" b="1" dirty="0">
                <a:solidFill>
                  <a:schemeClr val="bg2"/>
                </a:solidFill>
                <a:highlight>
                  <a:srgbClr val="FDD3EC"/>
                </a:highlight>
                <a:latin typeface="Jacques Francois Shadow"/>
                <a:ea typeface="Jacques Francois Shadow"/>
                <a:cs typeface="Jacques Francois Shadow"/>
                <a:sym typeface="Jacques Francois Shadow"/>
              </a:rPr>
              <a:t>Case #2: </a:t>
            </a:r>
            <a:r>
              <a:rPr lang="en" sz="1800" b="1" dirty="0">
                <a:solidFill>
                  <a:srgbClr val="222222"/>
                </a:solidFill>
                <a:highlight>
                  <a:srgbClr val="FDD3EC"/>
                </a:highlight>
                <a:latin typeface="Jacques Francois Shadow"/>
                <a:ea typeface="Jacques Francois Shadow"/>
                <a:cs typeface="Jacques Francois Shadow"/>
                <a:sym typeface="Jacques Francois Shadow"/>
              </a:rPr>
              <a:t>Rattan Lal and Ors vs State of Haryana and Ors</a:t>
            </a:r>
            <a:r>
              <a:rPr lang="en" sz="1800" b="1" dirty="0">
                <a:highlight>
                  <a:srgbClr val="FDD3EC"/>
                </a:highlight>
                <a:latin typeface="Jacques Francois Shadow"/>
                <a:ea typeface="Jacques Francois Shadow"/>
                <a:cs typeface="Jacques Francois Shadow"/>
                <a:sym typeface="Jacques Francois Shadow"/>
              </a:rPr>
              <a:t>, </a:t>
            </a:r>
            <a:r>
              <a:rPr lang="en" sz="1800" b="1" dirty="0">
                <a:solidFill>
                  <a:schemeClr val="bg2"/>
                </a:solidFill>
                <a:highlight>
                  <a:srgbClr val="FDD3EC"/>
                </a:highlight>
                <a:latin typeface="Jacques Francois Shadow"/>
                <a:ea typeface="Jacques Francois Shadow"/>
                <a:cs typeface="Jacques Francois Shadow"/>
                <a:sym typeface="Jacques Francois Shadow"/>
              </a:rPr>
              <a:t>1985</a:t>
            </a:r>
            <a:endParaRPr sz="1800" b="1" dirty="0">
              <a:solidFill>
                <a:schemeClr val="bg2"/>
              </a:solidFill>
              <a:highlight>
                <a:srgbClr val="FDD3EC"/>
              </a:highlight>
              <a:latin typeface="Jacques Francois Shadow"/>
              <a:ea typeface="Jacques Francois Shadow"/>
              <a:cs typeface="Jacques Francois Shadow"/>
              <a:sym typeface="Jacques Francois Shadow"/>
            </a:endParaRPr>
          </a:p>
        </p:txBody>
      </p:sp>
    </p:spTree>
    <p:extLst>
      <p:ext uri="{BB962C8B-B14F-4D97-AF65-F5344CB8AC3E}">
        <p14:creationId xmlns:p14="http://schemas.microsoft.com/office/powerpoint/2010/main" val="141493024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1"/>
        <p:cNvGrpSpPr/>
        <p:nvPr/>
      </p:nvGrpSpPr>
      <p:grpSpPr>
        <a:xfrm>
          <a:off x="0" y="0"/>
          <a:ext cx="0" cy="0"/>
          <a:chOff x="0" y="0"/>
          <a:chExt cx="0" cy="0"/>
        </a:xfrm>
      </p:grpSpPr>
      <p:graphicFrame>
        <p:nvGraphicFramePr>
          <p:cNvPr id="103" name="Google Shape;103;p20"/>
          <p:cNvGraphicFramePr/>
          <p:nvPr>
            <p:extLst>
              <p:ext uri="{D42A27DB-BD31-4B8C-83A1-F6EECF244321}">
                <p14:modId xmlns:p14="http://schemas.microsoft.com/office/powerpoint/2010/main" val="993826091"/>
              </p:ext>
            </p:extLst>
          </p:nvPr>
        </p:nvGraphicFramePr>
        <p:xfrm>
          <a:off x="6420288" y="1464691"/>
          <a:ext cx="4505100" cy="3451242"/>
        </p:xfrm>
        <a:graphic>
          <a:graphicData uri="http://schemas.openxmlformats.org/drawingml/2006/table">
            <a:tbl>
              <a:tblPr>
                <a:noFill/>
              </a:tblPr>
              <a:tblGrid>
                <a:gridCol w="4505100">
                  <a:extLst>
                    <a:ext uri="{9D8B030D-6E8A-4147-A177-3AD203B41FA5}">
                      <a16:colId xmlns:a16="http://schemas.microsoft.com/office/drawing/2014/main" val="20000"/>
                    </a:ext>
                  </a:extLst>
                </a:gridCol>
              </a:tblGrid>
              <a:tr h="1703762">
                <a:tc>
                  <a:txBody>
                    <a:bodyPr/>
                    <a:lstStyle/>
                    <a:p>
                      <a:pPr marL="0" lvl="0" indent="0" algn="l" rtl="0">
                        <a:spcBef>
                          <a:spcPts val="0"/>
                        </a:spcBef>
                        <a:spcAft>
                          <a:spcPts val="0"/>
                        </a:spcAft>
                        <a:buNone/>
                      </a:pPr>
                      <a:r>
                        <a:rPr lang="en" sz="1800" b="1">
                          <a:highlight>
                            <a:srgbClr val="E0F8F9"/>
                          </a:highlight>
                          <a:latin typeface="Jacques Francois Shadow"/>
                          <a:ea typeface="Jacques Francois Shadow"/>
                          <a:cs typeface="Jacques Francois Shadow"/>
                          <a:sym typeface="Jacques Francois Shadow"/>
                        </a:rPr>
                        <a:t>Nature of Petition:</a:t>
                      </a:r>
                      <a:r>
                        <a:rPr lang="en" sz="1800"/>
                        <a:t> </a:t>
                      </a:r>
                      <a:r>
                        <a:rPr lang="en" sz="1800">
                          <a:latin typeface="EB Garamond"/>
                          <a:ea typeface="EB Garamond"/>
                          <a:cs typeface="EB Garamond"/>
                          <a:sym typeface="EB Garamond"/>
                        </a:rPr>
                        <a:t>In this case, the petitioner’s employment at the Indian Red Cross was terminated during her maternity leave, and she was also denied reinstatement and benefits.</a:t>
                      </a:r>
                      <a:endParaRPr sz="1800">
                        <a:latin typeface="EB Garamond"/>
                        <a:ea typeface="EB Garamond"/>
                        <a:cs typeface="EB Garamond"/>
                        <a:sym typeface="EB Garamond"/>
                      </a:endParaRPr>
                    </a:p>
                  </a:txBody>
                  <a:tcPr marL="121900" marR="121900" marT="121900" marB="121900">
                    <a:lnL w="19050" cap="flat" cmpd="sng">
                      <a:solidFill>
                        <a:srgbClr val="FDD3EC"/>
                      </a:solidFill>
                      <a:prstDash val="solid"/>
                      <a:round/>
                      <a:headEnd type="none" w="sm" len="sm"/>
                      <a:tailEnd type="none" w="sm" len="sm"/>
                    </a:lnL>
                    <a:lnR w="19050" cap="flat" cmpd="sng">
                      <a:solidFill>
                        <a:srgbClr val="FDD3EC"/>
                      </a:solidFill>
                      <a:prstDash val="solid"/>
                      <a:round/>
                      <a:headEnd type="none" w="sm" len="sm"/>
                      <a:tailEnd type="none" w="sm" len="sm"/>
                    </a:lnR>
                    <a:lnT w="19050" cap="flat" cmpd="sng">
                      <a:solidFill>
                        <a:srgbClr val="FDD3EC"/>
                      </a:solidFill>
                      <a:prstDash val="solid"/>
                      <a:round/>
                      <a:headEnd type="none" w="sm" len="sm"/>
                      <a:tailEnd type="none" w="sm" len="sm"/>
                    </a:lnT>
                    <a:lnB w="19050" cap="flat" cmpd="sng">
                      <a:solidFill>
                        <a:srgbClr val="FDD3EC"/>
                      </a:solidFill>
                      <a:prstDash val="solid"/>
                      <a:round/>
                      <a:headEnd type="none" w="sm" len="sm"/>
                      <a:tailEnd type="none" w="sm" len="sm"/>
                    </a:lnB>
                  </a:tcPr>
                </a:tc>
                <a:extLst>
                  <a:ext uri="{0D108BD9-81ED-4DB2-BD59-A6C34878D82A}">
                    <a16:rowId xmlns:a16="http://schemas.microsoft.com/office/drawing/2014/main" val="10000"/>
                  </a:ext>
                </a:extLst>
              </a:tr>
              <a:tr h="1747480">
                <a:tc>
                  <a:txBody>
                    <a:bodyPr/>
                    <a:lstStyle/>
                    <a:p>
                      <a:pPr marL="0" lvl="0" indent="0" algn="l" rtl="0">
                        <a:spcBef>
                          <a:spcPts val="0"/>
                        </a:spcBef>
                        <a:spcAft>
                          <a:spcPts val="0"/>
                        </a:spcAft>
                        <a:buNone/>
                      </a:pPr>
                      <a:r>
                        <a:rPr lang="en" sz="1800" b="1">
                          <a:highlight>
                            <a:srgbClr val="E0F8F9"/>
                          </a:highlight>
                          <a:latin typeface="Jacques Francois Shadow"/>
                          <a:ea typeface="Jacques Francois Shadow"/>
                          <a:cs typeface="Jacques Francois Shadow"/>
                          <a:sym typeface="Jacques Francois Shadow"/>
                        </a:rPr>
                        <a:t>Court Order:</a:t>
                      </a:r>
                      <a:r>
                        <a:rPr lang="en" sz="1800">
                          <a:latin typeface="EB Garamond"/>
                          <a:ea typeface="EB Garamond"/>
                          <a:cs typeface="EB Garamond"/>
                          <a:sym typeface="EB Garamond"/>
                        </a:rPr>
                        <a:t> The Court ruled that her job was terminated illegally, and ruled that the Petitioner must be given her position back</a:t>
                      </a:r>
                      <a:endParaRPr sz="1800">
                        <a:latin typeface="EB Garamond"/>
                        <a:ea typeface="EB Garamond"/>
                        <a:cs typeface="EB Garamond"/>
                        <a:sym typeface="EB Garamond"/>
                      </a:endParaRPr>
                    </a:p>
                  </a:txBody>
                  <a:tcPr marL="121900" marR="121900" marT="121900" marB="121900">
                    <a:lnL w="19050" cap="flat" cmpd="sng">
                      <a:solidFill>
                        <a:srgbClr val="FDD3EC"/>
                      </a:solidFill>
                      <a:prstDash val="solid"/>
                      <a:round/>
                      <a:headEnd type="none" w="sm" len="sm"/>
                      <a:tailEnd type="none" w="sm" len="sm"/>
                    </a:lnL>
                    <a:lnR w="19050" cap="flat" cmpd="sng">
                      <a:solidFill>
                        <a:srgbClr val="FDD3EC"/>
                      </a:solidFill>
                      <a:prstDash val="solid"/>
                      <a:round/>
                      <a:headEnd type="none" w="sm" len="sm"/>
                      <a:tailEnd type="none" w="sm" len="sm"/>
                    </a:lnR>
                    <a:lnT w="19050" cap="flat" cmpd="sng">
                      <a:solidFill>
                        <a:srgbClr val="FDD3EC"/>
                      </a:solidFill>
                      <a:prstDash val="solid"/>
                      <a:round/>
                      <a:headEnd type="none" w="sm" len="sm"/>
                      <a:tailEnd type="none" w="sm" len="sm"/>
                    </a:lnT>
                    <a:lnB w="19050" cap="flat" cmpd="sng">
                      <a:solidFill>
                        <a:srgbClr val="FDD3E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04" name="Google Shape;104;p20"/>
          <p:cNvPicPr preferRelativeResize="0"/>
          <p:nvPr/>
        </p:nvPicPr>
        <p:blipFill rotWithShape="1">
          <a:blip r:embed="rId3">
            <a:alphaModFix/>
          </a:blip>
          <a:srcRect t="8734"/>
          <a:stretch/>
        </p:blipFill>
        <p:spPr>
          <a:xfrm>
            <a:off x="643467" y="1464691"/>
            <a:ext cx="5444460" cy="3423193"/>
          </a:xfrm>
          <a:prstGeom prst="rect">
            <a:avLst/>
          </a:prstGeom>
          <a:noFill/>
          <a:ln w="19050" cap="flat" cmpd="sng">
            <a:solidFill>
              <a:srgbClr val="FDD3EC"/>
            </a:solidFill>
            <a:prstDash val="solid"/>
            <a:round/>
            <a:headEnd type="none" w="sm" len="sm"/>
            <a:tailEnd type="none" w="sm" len="sm"/>
          </a:ln>
        </p:spPr>
      </p:pic>
      <p:sp>
        <p:nvSpPr>
          <p:cNvPr id="4" name="Google Shape;102;p20">
            <a:extLst>
              <a:ext uri="{FF2B5EF4-FFF2-40B4-BE49-F238E27FC236}">
                <a16:creationId xmlns:a16="http://schemas.microsoft.com/office/drawing/2014/main" id="{625BD0C4-7570-BE74-4FB7-1E7395AC21CA}"/>
              </a:ext>
            </a:extLst>
          </p:cNvPr>
          <p:cNvSpPr txBox="1">
            <a:spLocks noGrp="1"/>
          </p:cNvSpPr>
          <p:nvPr>
            <p:ph type="title"/>
          </p:nvPr>
        </p:nvSpPr>
        <p:spPr>
          <a:xfrm>
            <a:off x="-2314703" y="5011509"/>
            <a:ext cx="11360800" cy="763600"/>
          </a:xfrm>
          <a:prstGeom prst="rect">
            <a:avLst/>
          </a:prstGeom>
        </p:spPr>
        <p:txBody>
          <a:bodyPr spcFirstLastPara="1" vert="horz" wrap="square" lIns="121900" tIns="121900" rIns="121900" bIns="121900" rtlCol="0" anchor="t" anchorCtr="0">
            <a:noAutofit/>
          </a:bodyPr>
          <a:lstStyle/>
          <a:p>
            <a:pPr>
              <a:spcBef>
                <a:spcPts val="0"/>
              </a:spcBef>
            </a:pPr>
            <a:r>
              <a:rPr lang="en" sz="1600" b="1" dirty="0">
                <a:highlight>
                  <a:srgbClr val="FDD3EC"/>
                </a:highlight>
                <a:latin typeface="HP Simplified Light" panose="020B0404020204020204" pitchFamily="34" charset="0"/>
                <a:ea typeface="Jacques Francois Shadow"/>
                <a:cs typeface="Jacques Francois Shadow"/>
                <a:sym typeface="Jacques Francois Shadow"/>
              </a:rPr>
              <a:t>Case #3: </a:t>
            </a:r>
            <a:r>
              <a:rPr lang="en" sz="1600" b="1" dirty="0">
                <a:solidFill>
                  <a:srgbClr val="222222"/>
                </a:solidFill>
                <a:highlight>
                  <a:srgbClr val="FDD3EC"/>
                </a:highlight>
                <a:latin typeface="HP Simplified Light" panose="020B0404020204020204" pitchFamily="34" charset="0"/>
                <a:ea typeface="Jacques Francois Shadow"/>
                <a:cs typeface="Jacques Francois Shadow"/>
                <a:sym typeface="Jacques Francois Shadow"/>
              </a:rPr>
              <a:t>K Chandrika vs Indian Red Cross Society, 2006</a:t>
            </a:r>
            <a:r>
              <a:rPr lang="en" sz="1600" b="1" dirty="0">
                <a:highlight>
                  <a:srgbClr val="FDD3EC"/>
                </a:highlight>
                <a:latin typeface="HP Simplified Light" panose="020B0404020204020204" pitchFamily="34" charset="0"/>
                <a:ea typeface="Jacques Francois Shadow"/>
                <a:cs typeface="Jacques Francois Shadow"/>
                <a:sym typeface="Jacques Francois Shadow"/>
              </a:rPr>
              <a:t> </a:t>
            </a:r>
            <a:endParaRPr sz="1600" b="1" dirty="0">
              <a:highlight>
                <a:srgbClr val="FDD3EC"/>
              </a:highlight>
              <a:latin typeface="HP Simplified Light" panose="020B0404020204020204" pitchFamily="34" charset="0"/>
              <a:ea typeface="Jacques Francois Shadow"/>
              <a:cs typeface="Jacques Francois Shadow"/>
              <a:sym typeface="Jacques Francois Shad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6"/>
        <p:cNvGrpSpPr/>
        <p:nvPr/>
      </p:nvGrpSpPr>
      <p:grpSpPr>
        <a:xfrm>
          <a:off x="0" y="0"/>
          <a:ext cx="0" cy="0"/>
          <a:chOff x="0" y="0"/>
          <a:chExt cx="0" cy="0"/>
        </a:xfrm>
      </p:grpSpPr>
      <p:graphicFrame>
        <p:nvGraphicFramePr>
          <p:cNvPr id="68" name="Google Shape;68;p15"/>
          <p:cNvGraphicFramePr/>
          <p:nvPr>
            <p:extLst>
              <p:ext uri="{D42A27DB-BD31-4B8C-83A1-F6EECF244321}">
                <p14:modId xmlns:p14="http://schemas.microsoft.com/office/powerpoint/2010/main" val="2610420565"/>
              </p:ext>
            </p:extLst>
          </p:nvPr>
        </p:nvGraphicFramePr>
        <p:xfrm>
          <a:off x="5738200" y="1356967"/>
          <a:ext cx="6038200" cy="4073243"/>
        </p:xfrm>
        <a:graphic>
          <a:graphicData uri="http://schemas.openxmlformats.org/drawingml/2006/table">
            <a:tbl>
              <a:tblPr>
                <a:noFill/>
              </a:tblPr>
              <a:tblGrid>
                <a:gridCol w="6038200">
                  <a:extLst>
                    <a:ext uri="{9D8B030D-6E8A-4147-A177-3AD203B41FA5}">
                      <a16:colId xmlns:a16="http://schemas.microsoft.com/office/drawing/2014/main" val="20000"/>
                    </a:ext>
                  </a:extLst>
                </a:gridCol>
              </a:tblGrid>
              <a:tr h="974103">
                <a:tc>
                  <a:txBody>
                    <a:bodyPr/>
                    <a:lstStyle/>
                    <a:p>
                      <a:pPr marL="0" lvl="0" indent="0" algn="l" rtl="0">
                        <a:spcBef>
                          <a:spcPts val="0"/>
                        </a:spcBef>
                        <a:spcAft>
                          <a:spcPts val="0"/>
                        </a:spcAft>
                        <a:buNone/>
                      </a:pPr>
                      <a:r>
                        <a:rPr lang="en" sz="1800" b="1" dirty="0">
                          <a:solidFill>
                            <a:schemeClr val="bg2"/>
                          </a:solidFill>
                          <a:highlight>
                            <a:srgbClr val="E0F8F9"/>
                          </a:highlight>
                          <a:latin typeface="Jacques Francois Shadow"/>
                          <a:ea typeface="Jacques Francois Shadow"/>
                          <a:cs typeface="Jacques Francois Shadow"/>
                          <a:sym typeface="Jacques Francois Shadow"/>
                        </a:rPr>
                        <a:t>Nature of Petition:</a:t>
                      </a:r>
                      <a:r>
                        <a:rPr lang="en" sz="1800" dirty="0">
                          <a:solidFill>
                            <a:schemeClr val="bg2"/>
                          </a:solidFill>
                        </a:rPr>
                        <a:t> </a:t>
                      </a:r>
                      <a:r>
                        <a:rPr lang="en" sz="1800" dirty="0">
                          <a:latin typeface="EB Garamond"/>
                          <a:ea typeface="EB Garamond"/>
                          <a:cs typeface="EB Garamond"/>
                          <a:sym typeface="EB Garamond"/>
                        </a:rPr>
                        <a:t>In this case, an employment policy of International Franchises Pot Ltd stated that upon marriage, a woman would be terminated from her job within the company.</a:t>
                      </a:r>
                      <a:endParaRPr sz="1800" dirty="0">
                        <a:latin typeface="EB Garamond"/>
                        <a:ea typeface="EB Garamond"/>
                        <a:cs typeface="EB Garamond"/>
                        <a:sym typeface="EB Garamond"/>
                      </a:endParaRPr>
                    </a:p>
                  </a:txBody>
                  <a:tcPr marL="121900" marR="121900" marT="121900" marB="121900">
                    <a:lnL w="19050" cap="flat" cmpd="sng">
                      <a:solidFill>
                        <a:srgbClr val="FDD3EC"/>
                      </a:solidFill>
                      <a:prstDash val="solid"/>
                      <a:round/>
                      <a:headEnd type="none" w="sm" len="sm"/>
                      <a:tailEnd type="none" w="sm" len="sm"/>
                    </a:lnL>
                    <a:lnR w="19050" cap="flat" cmpd="sng">
                      <a:solidFill>
                        <a:srgbClr val="FDD3EC"/>
                      </a:solidFill>
                      <a:prstDash val="solid"/>
                      <a:round/>
                      <a:headEnd type="none" w="sm" len="sm"/>
                      <a:tailEnd type="none" w="sm" len="sm"/>
                    </a:lnR>
                    <a:lnT w="19050" cap="flat" cmpd="sng">
                      <a:solidFill>
                        <a:srgbClr val="FDD3EC"/>
                      </a:solidFill>
                      <a:prstDash val="solid"/>
                      <a:round/>
                      <a:headEnd type="none" w="sm" len="sm"/>
                      <a:tailEnd type="none" w="sm" len="sm"/>
                    </a:lnT>
                    <a:lnB w="19050" cap="flat" cmpd="sng">
                      <a:solidFill>
                        <a:srgbClr val="FDD3EC"/>
                      </a:solidFill>
                      <a:prstDash val="solid"/>
                      <a:round/>
                      <a:headEnd type="none" w="sm" len="sm"/>
                      <a:tailEnd type="none" w="sm" len="sm"/>
                    </a:lnB>
                  </a:tcPr>
                </a:tc>
                <a:extLst>
                  <a:ext uri="{0D108BD9-81ED-4DB2-BD59-A6C34878D82A}">
                    <a16:rowId xmlns:a16="http://schemas.microsoft.com/office/drawing/2014/main" val="10000"/>
                  </a:ext>
                </a:extLst>
              </a:tr>
              <a:tr h="3006483">
                <a:tc>
                  <a:txBody>
                    <a:bodyPr/>
                    <a:lstStyle/>
                    <a:p>
                      <a:pPr marL="0" lvl="0" indent="0" algn="l" rtl="0">
                        <a:spcBef>
                          <a:spcPts val="0"/>
                        </a:spcBef>
                        <a:spcAft>
                          <a:spcPts val="0"/>
                        </a:spcAft>
                        <a:buNone/>
                      </a:pPr>
                      <a:r>
                        <a:rPr lang="en" sz="1800" b="1" dirty="0">
                          <a:solidFill>
                            <a:schemeClr val="bg2"/>
                          </a:solidFill>
                          <a:highlight>
                            <a:srgbClr val="E0F8F9"/>
                          </a:highlight>
                          <a:latin typeface="Jacques Francois Shadow"/>
                          <a:ea typeface="Jacques Francois Shadow"/>
                          <a:cs typeface="Jacques Francois Shadow"/>
                          <a:sym typeface="Jacques Francois Shadow"/>
                        </a:rPr>
                        <a:t>Court Order:</a:t>
                      </a:r>
                      <a:r>
                        <a:rPr lang="en" sz="1800" dirty="0">
                          <a:solidFill>
                            <a:schemeClr val="bg2"/>
                          </a:solidFill>
                          <a:latin typeface="EB Garamond"/>
                          <a:ea typeface="EB Garamond"/>
                          <a:cs typeface="EB Garamond"/>
                          <a:sym typeface="EB Garamond"/>
                        </a:rPr>
                        <a:t> </a:t>
                      </a:r>
                      <a:r>
                        <a:rPr lang="en" sz="1800" dirty="0">
                          <a:latin typeface="EB Garamond"/>
                          <a:ea typeface="EB Garamond"/>
                          <a:cs typeface="EB Garamond"/>
                          <a:sym typeface="EB Garamond"/>
                        </a:rPr>
                        <a:t>The Court struck down this rule because they noted that there was no indication that the performance of a married women would be different than that of an unmarried woman or a widow.</a:t>
                      </a:r>
                    </a:p>
                    <a:p>
                      <a:pPr marL="0" lvl="0" indent="0" algn="l" rtl="0">
                        <a:spcBef>
                          <a:spcPts val="0"/>
                        </a:spcBef>
                        <a:spcAft>
                          <a:spcPts val="0"/>
                        </a:spcAft>
                        <a:buNone/>
                      </a:pPr>
                      <a:endParaRPr lang="en" sz="1800" dirty="0">
                        <a:latin typeface="EB Garamond"/>
                        <a:ea typeface="EB Garamond"/>
                        <a:cs typeface="EB Garamond"/>
                        <a:sym typeface="EB Garamond"/>
                      </a:endParaRPr>
                    </a:p>
                    <a:p>
                      <a:pPr marL="0" lvl="0" indent="0" algn="l" rtl="0">
                        <a:spcBef>
                          <a:spcPts val="0"/>
                        </a:spcBef>
                        <a:spcAft>
                          <a:spcPts val="0"/>
                        </a:spcAft>
                        <a:buNone/>
                      </a:pPr>
                      <a:r>
                        <a:rPr lang="en-IN" sz="1800" b="0" i="0" kern="1200" dirty="0">
                          <a:solidFill>
                            <a:schemeClr val="tx1"/>
                          </a:solidFill>
                          <a:effectLst/>
                          <a:latin typeface="EB Garamond" panose="00000500000000000000" pitchFamily="2" charset="0"/>
                          <a:ea typeface="EB Garamond" panose="00000500000000000000" pitchFamily="2" charset="0"/>
                          <a:cs typeface="+mn-cs"/>
                        </a:rPr>
                        <a:t>It ruled that there is no justification for a rule ,of this kind which requires an unmarried woman to give up service immediately she marries. </a:t>
                      </a:r>
                      <a:endParaRPr sz="1800" dirty="0">
                        <a:latin typeface="EB Garamond" panose="00000500000000000000" pitchFamily="2" charset="0"/>
                        <a:ea typeface="EB Garamond" panose="00000500000000000000" pitchFamily="2" charset="0"/>
                        <a:cs typeface="EB Garamond"/>
                        <a:sym typeface="EB Garamond"/>
                      </a:endParaRPr>
                    </a:p>
                  </a:txBody>
                  <a:tcPr marL="121900" marR="121900" marT="121900" marB="121900">
                    <a:lnL w="19050" cap="flat" cmpd="sng">
                      <a:solidFill>
                        <a:srgbClr val="FDD3EC"/>
                      </a:solidFill>
                      <a:prstDash val="solid"/>
                      <a:round/>
                      <a:headEnd type="none" w="sm" len="sm"/>
                      <a:tailEnd type="none" w="sm" len="sm"/>
                    </a:lnL>
                    <a:lnR w="19050" cap="flat" cmpd="sng">
                      <a:solidFill>
                        <a:srgbClr val="FDD3EC"/>
                      </a:solidFill>
                      <a:prstDash val="solid"/>
                      <a:round/>
                      <a:headEnd type="none" w="sm" len="sm"/>
                      <a:tailEnd type="none" w="sm" len="sm"/>
                    </a:lnR>
                    <a:lnT w="19050" cap="flat" cmpd="sng">
                      <a:solidFill>
                        <a:srgbClr val="FDD3EC"/>
                      </a:solidFill>
                      <a:prstDash val="solid"/>
                      <a:round/>
                      <a:headEnd type="none" w="sm" len="sm"/>
                      <a:tailEnd type="none" w="sm" len="sm"/>
                    </a:lnT>
                    <a:lnB w="19050" cap="flat" cmpd="sng">
                      <a:solidFill>
                        <a:srgbClr val="FDD3E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69" name="Google Shape;69;p15" descr="A person sitting at a desk looking at a computer&#10;&#10;Description automatically generated"/>
          <p:cNvPicPr preferRelativeResize="0"/>
          <p:nvPr/>
        </p:nvPicPr>
        <p:blipFill rotWithShape="1">
          <a:blip r:embed="rId3">
            <a:alphaModFix/>
          </a:blip>
          <a:srcRect l="9402" r="6796"/>
          <a:stretch/>
        </p:blipFill>
        <p:spPr>
          <a:xfrm>
            <a:off x="676299" y="1356967"/>
            <a:ext cx="4801203" cy="3819382"/>
          </a:xfrm>
          <a:prstGeom prst="rect">
            <a:avLst/>
          </a:prstGeom>
          <a:noFill/>
          <a:ln w="19050" cap="flat" cmpd="sng">
            <a:solidFill>
              <a:srgbClr val="FDD3EC"/>
            </a:solidFill>
            <a:prstDash val="solid"/>
            <a:round/>
            <a:headEnd type="none" w="sm" len="sm"/>
            <a:tailEnd type="none" w="sm" len="sm"/>
          </a:ln>
        </p:spPr>
      </p:pic>
      <p:sp>
        <p:nvSpPr>
          <p:cNvPr id="4" name="Google Shape;67;p15">
            <a:extLst>
              <a:ext uri="{FF2B5EF4-FFF2-40B4-BE49-F238E27FC236}">
                <a16:creationId xmlns:a16="http://schemas.microsoft.com/office/drawing/2014/main" id="{E79ECD7C-399A-0EC8-F7FA-83BCC9A137A5}"/>
              </a:ext>
            </a:extLst>
          </p:cNvPr>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spcBef>
                <a:spcPts val="0"/>
              </a:spcBef>
            </a:pPr>
            <a:r>
              <a:rPr lang="en" sz="1800" b="1" dirty="0">
                <a:solidFill>
                  <a:schemeClr val="bg2"/>
                </a:solidFill>
                <a:highlight>
                  <a:srgbClr val="FDD3EC"/>
                </a:highlight>
                <a:latin typeface="Jacques Francois Shadow"/>
                <a:ea typeface="Jacques Francois Shadow"/>
                <a:cs typeface="Jacques Francois Shadow"/>
                <a:sym typeface="Jacques Francois Shadow"/>
              </a:rPr>
              <a:t>Case #4</a:t>
            </a:r>
            <a:r>
              <a:rPr lang="en" sz="1800" b="1" dirty="0">
                <a:highlight>
                  <a:srgbClr val="FDD3EC"/>
                </a:highlight>
                <a:latin typeface="Jacques Francois Shadow"/>
                <a:ea typeface="Jacques Francois Shadow"/>
                <a:cs typeface="Jacques Francois Shadow"/>
                <a:sym typeface="Jacques Francois Shadow"/>
              </a:rPr>
              <a:t>: </a:t>
            </a:r>
            <a:r>
              <a:rPr lang="en" sz="1800" b="1" dirty="0">
                <a:solidFill>
                  <a:srgbClr val="222222"/>
                </a:solidFill>
                <a:highlight>
                  <a:srgbClr val="FDD3EC"/>
                </a:highlight>
                <a:latin typeface="Jacques Francois Shadow"/>
                <a:ea typeface="Jacques Francois Shadow"/>
                <a:cs typeface="Jacques Francois Shadow"/>
                <a:sym typeface="Jacques Francois Shadow"/>
              </a:rPr>
              <a:t>Bombay Labour Union vs International Franchises Pot Ltd, 1965</a:t>
            </a:r>
            <a:r>
              <a:rPr lang="en" sz="1800" b="1" dirty="0">
                <a:highlight>
                  <a:srgbClr val="FDD3EC"/>
                </a:highlight>
                <a:latin typeface="Jacques Francois Shadow"/>
                <a:ea typeface="Jacques Francois Shadow"/>
                <a:cs typeface="Jacques Francois Shadow"/>
                <a:sym typeface="Jacques Francois Shadow"/>
              </a:rPr>
              <a:t> </a:t>
            </a:r>
            <a:endParaRPr sz="1800" b="1" dirty="0">
              <a:highlight>
                <a:srgbClr val="FDD3EC"/>
              </a:highlight>
              <a:latin typeface="Jacques Francois Shadow"/>
              <a:ea typeface="Jacques Francois Shadow"/>
              <a:cs typeface="Jacques Francois Shadow"/>
              <a:sym typeface="Jacques Francois Shadow"/>
            </a:endParaRP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87"/>
        <p:cNvGrpSpPr/>
        <p:nvPr/>
      </p:nvGrpSpPr>
      <p:grpSpPr>
        <a:xfrm>
          <a:off x="0" y="0"/>
          <a:ext cx="0" cy="0"/>
          <a:chOff x="0" y="0"/>
          <a:chExt cx="0" cy="0"/>
        </a:xfrm>
      </p:grpSpPr>
      <p:sp>
        <p:nvSpPr>
          <p:cNvPr id="95" name="Freeform: Shape 94">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89" name="Google Shape;89;p18"/>
          <p:cNvGraphicFramePr/>
          <p:nvPr>
            <p:extLst>
              <p:ext uri="{D42A27DB-BD31-4B8C-83A1-F6EECF244321}">
                <p14:modId xmlns:p14="http://schemas.microsoft.com/office/powerpoint/2010/main" val="483946168"/>
              </p:ext>
            </p:extLst>
          </p:nvPr>
        </p:nvGraphicFramePr>
        <p:xfrm>
          <a:off x="4997062" y="1345920"/>
          <a:ext cx="5758333" cy="3995338"/>
        </p:xfrm>
        <a:graphic>
          <a:graphicData uri="http://schemas.openxmlformats.org/drawingml/2006/table">
            <a:tbl>
              <a:tblPr>
                <a:noFill/>
              </a:tblPr>
              <a:tblGrid>
                <a:gridCol w="5758333">
                  <a:extLst>
                    <a:ext uri="{9D8B030D-6E8A-4147-A177-3AD203B41FA5}">
                      <a16:colId xmlns:a16="http://schemas.microsoft.com/office/drawing/2014/main" val="20000"/>
                    </a:ext>
                  </a:extLst>
                </a:gridCol>
              </a:tblGrid>
              <a:tr h="1202760">
                <a:tc>
                  <a:txBody>
                    <a:bodyPr/>
                    <a:lstStyle/>
                    <a:p>
                      <a:pPr marL="0" lvl="0" indent="0" algn="l" rtl="0">
                        <a:spcBef>
                          <a:spcPts val="0"/>
                        </a:spcBef>
                        <a:spcAft>
                          <a:spcPts val="0"/>
                        </a:spcAft>
                        <a:buNone/>
                      </a:pPr>
                      <a:r>
                        <a:rPr lang="en" sz="1800" b="1" dirty="0">
                          <a:highlight>
                            <a:srgbClr val="E0F8F9"/>
                          </a:highlight>
                          <a:latin typeface="Jacques Francois Shadow"/>
                          <a:ea typeface="Jacques Francois Shadow"/>
                          <a:cs typeface="Jacques Francois Shadow"/>
                          <a:sym typeface="Jacques Francois Shadow"/>
                        </a:rPr>
                        <a:t>Nature of Petition:</a:t>
                      </a:r>
                      <a:r>
                        <a:rPr lang="en" sz="1800" dirty="0"/>
                        <a:t> </a:t>
                      </a:r>
                      <a:r>
                        <a:rPr lang="en" sz="1800" dirty="0">
                          <a:latin typeface="EB Garamond"/>
                          <a:ea typeface="EB Garamond"/>
                          <a:cs typeface="EB Garamond"/>
                          <a:sym typeface="EB Garamond"/>
                        </a:rPr>
                        <a:t>In this case, the Inspector of Plantations stated that many practices of the defendant, Tata Tea Ltd, were unconstitutional.</a:t>
                      </a:r>
                      <a:endParaRPr sz="1800" dirty="0">
                        <a:latin typeface="EB Garamond"/>
                        <a:ea typeface="EB Garamond"/>
                        <a:cs typeface="EB Garamond"/>
                        <a:sym typeface="EB Garamond"/>
                      </a:endParaRPr>
                    </a:p>
                  </a:txBody>
                  <a:tcPr marL="121900" marR="121900" marT="121900" marB="121900">
                    <a:lnL w="19050" cap="flat" cmpd="sng">
                      <a:solidFill>
                        <a:srgbClr val="FDD3EC"/>
                      </a:solidFill>
                      <a:prstDash val="solid"/>
                      <a:round/>
                      <a:headEnd type="none" w="sm" len="sm"/>
                      <a:tailEnd type="none" w="sm" len="sm"/>
                    </a:lnL>
                    <a:lnR w="19050" cap="flat" cmpd="sng">
                      <a:solidFill>
                        <a:srgbClr val="FDD3EC"/>
                      </a:solidFill>
                      <a:prstDash val="solid"/>
                      <a:round/>
                      <a:headEnd type="none" w="sm" len="sm"/>
                      <a:tailEnd type="none" w="sm" len="sm"/>
                    </a:lnR>
                    <a:lnT w="19050" cap="flat" cmpd="sng">
                      <a:solidFill>
                        <a:srgbClr val="FDD3EC"/>
                      </a:solidFill>
                      <a:prstDash val="solid"/>
                      <a:round/>
                      <a:headEnd type="none" w="sm" len="sm"/>
                      <a:tailEnd type="none" w="sm" len="sm"/>
                    </a:lnT>
                    <a:lnB w="19050" cap="flat" cmpd="sng">
                      <a:solidFill>
                        <a:srgbClr val="FDD3EC"/>
                      </a:solidFill>
                      <a:prstDash val="solid"/>
                      <a:round/>
                      <a:headEnd type="none" w="sm" len="sm"/>
                      <a:tailEnd type="none" w="sm" len="sm"/>
                    </a:lnB>
                  </a:tcPr>
                </a:tc>
                <a:extLst>
                  <a:ext uri="{0D108BD9-81ED-4DB2-BD59-A6C34878D82A}">
                    <a16:rowId xmlns:a16="http://schemas.microsoft.com/office/drawing/2014/main" val="10000"/>
                  </a:ext>
                </a:extLst>
              </a:tr>
              <a:tr h="2792578">
                <a:tc>
                  <a:txBody>
                    <a:bodyPr/>
                    <a:lstStyle/>
                    <a:p>
                      <a:pPr marL="0" lvl="0" indent="0" algn="l" rtl="0">
                        <a:spcBef>
                          <a:spcPts val="0"/>
                        </a:spcBef>
                        <a:spcAft>
                          <a:spcPts val="0"/>
                        </a:spcAft>
                        <a:buNone/>
                      </a:pPr>
                      <a:r>
                        <a:rPr lang="en" sz="1800" b="1" dirty="0">
                          <a:highlight>
                            <a:srgbClr val="E0F8F9"/>
                          </a:highlight>
                          <a:latin typeface="Jacques Francois Shadow"/>
                          <a:ea typeface="Jacques Francois Shadow"/>
                          <a:cs typeface="Jacques Francois Shadow"/>
                          <a:sym typeface="Jacques Francois Shadow"/>
                        </a:rPr>
                        <a:t>Court Order:</a:t>
                      </a:r>
                      <a:r>
                        <a:rPr lang="en" sz="1800" dirty="0">
                          <a:latin typeface="EB Garamond"/>
                          <a:ea typeface="EB Garamond"/>
                          <a:cs typeface="EB Garamond"/>
                          <a:sym typeface="EB Garamond"/>
                        </a:rPr>
                        <a:t> The Court stated that if a woman is currently under maternity leave, then her employer cannot make her work on holidays.</a:t>
                      </a:r>
                    </a:p>
                    <a:p>
                      <a:pPr marL="0" lvl="0" indent="0" algn="l" rtl="0">
                        <a:spcBef>
                          <a:spcPts val="0"/>
                        </a:spcBef>
                        <a:spcAft>
                          <a:spcPts val="0"/>
                        </a:spcAft>
                        <a:buNone/>
                      </a:pPr>
                      <a:endParaRPr lang="en" sz="1800" dirty="0">
                        <a:latin typeface="EB Garamond"/>
                        <a:ea typeface="EB Garamond"/>
                        <a:cs typeface="EB Garamond"/>
                        <a:sym typeface="EB Garamond"/>
                      </a:endParaRPr>
                    </a:p>
                    <a:p>
                      <a:pPr marL="0" lvl="0" indent="0" algn="l" rtl="0">
                        <a:spcBef>
                          <a:spcPts val="0"/>
                        </a:spcBef>
                        <a:spcAft>
                          <a:spcPts val="0"/>
                        </a:spcAft>
                        <a:buNone/>
                      </a:pPr>
                      <a:r>
                        <a:rPr lang="en" sz="1800" dirty="0">
                          <a:latin typeface="EB Garamond"/>
                          <a:ea typeface="EB Garamond"/>
                          <a:cs typeface="EB Garamond"/>
                          <a:sym typeface="EB Garamond"/>
                        </a:rPr>
                        <a:t>In addition, the court held that the money a woman makes under the National and Festival Holiday Act cannot be combined with the money she is entitled to under the Maternity Benefit Act.</a:t>
                      </a:r>
                      <a:endParaRPr sz="1800" dirty="0">
                        <a:latin typeface="EB Garamond"/>
                        <a:ea typeface="EB Garamond"/>
                        <a:cs typeface="EB Garamond"/>
                        <a:sym typeface="EB Garamond"/>
                      </a:endParaRPr>
                    </a:p>
                  </a:txBody>
                  <a:tcPr marL="121900" marR="121900" marT="121900" marB="121900">
                    <a:lnL w="19050" cap="flat" cmpd="sng">
                      <a:solidFill>
                        <a:srgbClr val="FDD3EC"/>
                      </a:solidFill>
                      <a:prstDash val="solid"/>
                      <a:round/>
                      <a:headEnd type="none" w="sm" len="sm"/>
                      <a:tailEnd type="none" w="sm" len="sm"/>
                    </a:lnL>
                    <a:lnR w="19050" cap="flat" cmpd="sng">
                      <a:solidFill>
                        <a:srgbClr val="FDD3EC"/>
                      </a:solidFill>
                      <a:prstDash val="solid"/>
                      <a:round/>
                      <a:headEnd type="none" w="sm" len="sm"/>
                      <a:tailEnd type="none" w="sm" len="sm"/>
                    </a:lnR>
                    <a:lnT w="19050" cap="flat" cmpd="sng">
                      <a:solidFill>
                        <a:srgbClr val="FDD3EC"/>
                      </a:solidFill>
                      <a:prstDash val="solid"/>
                      <a:round/>
                      <a:headEnd type="none" w="sm" len="sm"/>
                      <a:tailEnd type="none" w="sm" len="sm"/>
                    </a:lnT>
                    <a:lnB w="19050" cap="flat" cmpd="sng">
                      <a:solidFill>
                        <a:srgbClr val="FDD3E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90" name="Google Shape;90;p18"/>
          <p:cNvPicPr preferRelativeResize="0"/>
          <p:nvPr/>
        </p:nvPicPr>
        <p:blipFill>
          <a:blip r:embed="rId3">
            <a:alphaModFix/>
          </a:blip>
          <a:stretch>
            <a:fillRect/>
          </a:stretch>
        </p:blipFill>
        <p:spPr>
          <a:xfrm>
            <a:off x="661916" y="1345919"/>
            <a:ext cx="4148995" cy="2765988"/>
          </a:xfrm>
          <a:prstGeom prst="rect">
            <a:avLst/>
          </a:prstGeom>
          <a:noFill/>
          <a:ln w="19050" cap="flat" cmpd="sng">
            <a:solidFill>
              <a:srgbClr val="FDD3EC"/>
            </a:solidFill>
            <a:prstDash val="solid"/>
            <a:round/>
            <a:headEnd type="none" w="sm" len="sm"/>
            <a:tailEnd type="none" w="sm" len="sm"/>
          </a:ln>
        </p:spPr>
      </p:pic>
      <p:sp>
        <p:nvSpPr>
          <p:cNvPr id="4" name="Google Shape;88;p18">
            <a:extLst>
              <a:ext uri="{FF2B5EF4-FFF2-40B4-BE49-F238E27FC236}">
                <a16:creationId xmlns:a16="http://schemas.microsoft.com/office/drawing/2014/main" id="{F502849A-46EB-D0CB-8972-9B3FAEC1A525}"/>
              </a:ext>
            </a:extLst>
          </p:cNvPr>
          <p:cNvSpPr txBox="1">
            <a:spLocks noGrp="1"/>
          </p:cNvSpPr>
          <p:nvPr>
            <p:ph type="title"/>
          </p:nvPr>
        </p:nvSpPr>
        <p:spPr>
          <a:xfrm>
            <a:off x="552631" y="4265481"/>
            <a:ext cx="4148994" cy="763600"/>
          </a:xfrm>
          <a:prstGeom prst="rect">
            <a:avLst/>
          </a:prstGeom>
        </p:spPr>
        <p:txBody>
          <a:bodyPr spcFirstLastPara="1" vert="horz" wrap="square" lIns="121900" tIns="121900" rIns="121900" bIns="121900" rtlCol="0" anchor="t" anchorCtr="0">
            <a:noAutofit/>
          </a:bodyPr>
          <a:lstStyle/>
          <a:p>
            <a:pPr>
              <a:spcBef>
                <a:spcPts val="0"/>
              </a:spcBef>
            </a:pPr>
            <a:r>
              <a:rPr lang="en" sz="1600" b="1" dirty="0">
                <a:highlight>
                  <a:srgbClr val="FDD3EC"/>
                </a:highlight>
                <a:latin typeface="HP Simplified Light" panose="020B0404020204020204" pitchFamily="34" charset="0"/>
                <a:ea typeface="Jacques Francois Shadow"/>
                <a:cs typeface="Jacques Francois Shadow"/>
                <a:sym typeface="Jacques Francois Shadow"/>
              </a:rPr>
              <a:t>Case #5: </a:t>
            </a:r>
            <a:r>
              <a:rPr lang="en" sz="1600" b="1" dirty="0">
                <a:solidFill>
                  <a:srgbClr val="222222"/>
                </a:solidFill>
                <a:highlight>
                  <a:srgbClr val="FDD3EC"/>
                </a:highlight>
                <a:latin typeface="HP Simplified Light" panose="020B0404020204020204" pitchFamily="34" charset="0"/>
                <a:ea typeface="Jacques Francois Shadow"/>
                <a:cs typeface="Jacques Francois Shadow"/>
                <a:sym typeface="Jacques Francois Shadow"/>
              </a:rPr>
              <a:t>Tata Tea Ltd vs Inspector of Plantations, 1990</a:t>
            </a:r>
            <a:r>
              <a:rPr lang="en" sz="1600" b="1" dirty="0">
                <a:highlight>
                  <a:srgbClr val="FDD3EC"/>
                </a:highlight>
                <a:latin typeface="HP Simplified Light" panose="020B0404020204020204" pitchFamily="34" charset="0"/>
                <a:ea typeface="Jacques Francois Shadow"/>
                <a:cs typeface="Jacques Francois Shadow"/>
                <a:sym typeface="Jacques Francois Shadow"/>
              </a:rPr>
              <a:t> </a:t>
            </a:r>
            <a:endParaRPr sz="1600" b="1" dirty="0">
              <a:highlight>
                <a:srgbClr val="FDD3EC"/>
              </a:highlight>
              <a:latin typeface="HP Simplified Light" panose="020B0404020204020204" pitchFamily="34" charset="0"/>
              <a:ea typeface="Jacques Francois Shadow"/>
              <a:cs typeface="Jacques Francois Shadow"/>
              <a:sym typeface="Jacques Francois Shadow"/>
            </a:endParaRPr>
          </a:p>
        </p:txBody>
      </p:sp>
    </p:spTree>
  </p:cSld>
  <p:clrMapOvr>
    <a:masterClrMapping/>
  </p:clrMapOvr>
</p:sld>
</file>

<file path=ppt/theme/theme1.xml><?xml version="1.0" encoding="utf-8"?>
<a:theme xmlns:a="http://schemas.openxmlformats.org/drawingml/2006/main" name="BrushVTI">
  <a:themeElements>
    <a:clrScheme name="AnalogousFromLightSeed_2SEEDS">
      <a:dk1>
        <a:srgbClr val="000000"/>
      </a:dk1>
      <a:lt1>
        <a:srgbClr val="FFFFFF"/>
      </a:lt1>
      <a:dk2>
        <a:srgbClr val="413424"/>
      </a:dk2>
      <a:lt2>
        <a:srgbClr val="E8E5E2"/>
      </a:lt2>
      <a:accent1>
        <a:srgbClr val="7DA0BC"/>
      </a:accent1>
      <a:accent2>
        <a:srgbClr val="7FA9AA"/>
      </a:accent2>
      <a:accent3>
        <a:srgbClr val="959CC8"/>
      </a:accent3>
      <a:accent4>
        <a:srgbClr val="BC867D"/>
      </a:accent4>
      <a:accent5>
        <a:srgbClr val="B99D79"/>
      </a:accent5>
      <a:accent6>
        <a:srgbClr val="A5A46E"/>
      </a:accent6>
      <a:hlink>
        <a:srgbClr val="9F795A"/>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1002</Words>
  <Application>Microsoft Office PowerPoint</Application>
  <PresentationFormat>Widescreen</PresentationFormat>
  <Paragraphs>66</Paragraphs>
  <Slides>13</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Amasis MT Pro Black</vt:lpstr>
      <vt:lpstr>Amasis MT Pro Light</vt:lpstr>
      <vt:lpstr>Arial</vt:lpstr>
      <vt:lpstr>Calibri</vt:lpstr>
      <vt:lpstr>Century Gothic</vt:lpstr>
      <vt:lpstr>EB Garamond</vt:lpstr>
      <vt:lpstr>Google Sans</vt:lpstr>
      <vt:lpstr>HP Simplified Light</vt:lpstr>
      <vt:lpstr>Jacques Francois Shadow</vt:lpstr>
      <vt:lpstr>BrushVTI</vt:lpstr>
      <vt:lpstr>Pre-Amendment Court Cases</vt:lpstr>
      <vt:lpstr>FOREWORD</vt:lpstr>
      <vt:lpstr>PowerPoint Presentation</vt:lpstr>
      <vt:lpstr>PowerPoint Presentation</vt:lpstr>
      <vt:lpstr>Case #1: Air India vs Nargesh Meerza and Ors, 1981 </vt:lpstr>
      <vt:lpstr>Case #2: Rattan Lal and Ors vs State of Haryana and Ors, 1985</vt:lpstr>
      <vt:lpstr>Case #3: K Chandrika vs Indian Red Cross Society, 2006 </vt:lpstr>
      <vt:lpstr>Case #4: Bombay Labour Union vs International Franchises Pot Ltd, 1965 </vt:lpstr>
      <vt:lpstr>Case #5: Tata Tea Ltd vs Inspector of Plantations, 1990 </vt:lpstr>
      <vt:lpstr>Case #6: B Shah vs Presiding Officer, Labour Court, Coimbatore and Ors, 1977</vt:lpstr>
      <vt:lpstr>Case #7 Smt Neetu Choudhary vs State of Rajasthan and Ors, 2005</vt:lpstr>
      <vt:lpstr>Case #8: Vandana Kandari vs University of Delhi, 2010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Court Cases</dc:title>
  <dc:creator>Nandini Sarkar</dc:creator>
  <cp:lastModifiedBy>Nandini Sarkar</cp:lastModifiedBy>
  <cp:revision>1</cp:revision>
  <dcterms:created xsi:type="dcterms:W3CDTF">2024-06-28T16:27:36Z</dcterms:created>
  <dcterms:modified xsi:type="dcterms:W3CDTF">2024-07-03T08:02:19Z</dcterms:modified>
</cp:coreProperties>
</file>